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60" r:id="rId5"/>
    <p:sldId id="261" r:id="rId6"/>
    <p:sldId id="262" r:id="rId7"/>
    <p:sldId id="259" r:id="rId8"/>
    <p:sldId id="271" r:id="rId9"/>
    <p:sldId id="272" r:id="rId10"/>
    <p:sldId id="264" r:id="rId11"/>
    <p:sldId id="265" r:id="rId12"/>
    <p:sldId id="266" r:id="rId13"/>
    <p:sldId id="269" r:id="rId14"/>
    <p:sldId id="270" r:id="rId15"/>
    <p:sldId id="267"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3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4T03:59:45.732"/>
    </inkml:context>
    <inkml:brush xml:id="br0">
      <inkml:brushProperty name="width" value="0.035" units="cm"/>
      <inkml:brushProperty name="height" value="0.035" units="cm"/>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4T03:59:46.537"/>
    </inkml:context>
    <inkml:brush xml:id="br0">
      <inkml:brushProperty name="width" value="0.035" units="cm"/>
      <inkml:brushProperty name="height" value="0.035" units="cm"/>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4T04:01:40.581"/>
    </inkml:context>
    <inkml:brush xml:id="br0">
      <inkml:brushProperty name="width" value="0.025" units="cm"/>
      <inkml:brushProperty name="height" value="0.025" units="cm"/>
      <inkml:brushProperty name="color" value="#CC0066"/>
    </inkml:brush>
  </inkml:definitions>
  <inkml:trace contextRef="#ctx0" brushRef="#br0">0 0 24575,'2'18'0,"1"0"0,1 0 0,1 0 0,0 0 0,1-1 0,1 0 0,14 26 0,-1 1 0,28 60 0,5-3 0,4-2 0,5-2 0,107 128 0,-50-88 0,6-5 0,153 123 0,-173-171 0,3-6 0,5-4 0,2-5 0,132 58 0,512 170 0,-457-204 0,5-12 0,3-15 0,2-12 0,3-15 0,333 0 0,429-34 6,307 10-116,-897 4-390,870 22 478,-480-29 22,232 1 0,-1097-13 0,894-9 0,-2-58 0,209-120 626,-509 101-626,-215 37 0,1074-152 0,-979 130 0,78-10 0,-530 77 0,392-29 0,-414 33 0,1 0 0,-1 0 0,0-1 0,0 0 0,0-1 0,0 0 0,0 0 0,0-1 0,-1-1 0,1 0 0,12-6 0,-8 3-8,0 2 0,1 0 0,0 1 0,-1 0 0,2 1 0,-1 0 0,23 1 0,10-4-1293,-19 2-5525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4T04:01:42.763"/>
    </inkml:context>
    <inkml:brush xml:id="br0">
      <inkml:brushProperty name="width" value="0.025" units="cm"/>
      <inkml:brushProperty name="height" value="0.025" units="cm"/>
      <inkml:brushProperty name="color" value="#CC0066"/>
    </inkml:brush>
  </inkml:definitions>
  <inkml:trace contextRef="#ctx0" brushRef="#br0">0 2 24575,'58'-1'0,"66"2"0,-124-1 0,1 0 0,0 0 0,-1 0 0,1 0 0,0 0 0,-1 0 0,1 0 0,0 0 0,-1 1 0,1-1 0,0 0 0,-1 0 0,1 1 0,-1-1 0,1 0 0,0 1 0,-1-1 0,1 0 0,-1 1 0,1-1 0,-1 1 0,1-1 0,-1 1 0,1-1 0,-1 1 0,0-1 0,1 1 0,-1-1 0,0 1 0,1 0 0,-1-1 0,0 1 0,0 0 0,0-1 0,1 2 0,-2 0 0,1 0 0,-1 0 0,1 0 0,-1 1 0,0-1 0,0 0 0,0 0 0,0 0 0,0-1 0,-1 1 0,-1 2 0,-52 52 0,47-48 0,-36 45-1365,32-39-5461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6DBCCA-B0DE-4513-AD73-90894DBBDECA}" type="datetimeFigureOut">
              <a:rPr lang="en-IN" smtClean="0"/>
              <a:t>04-10-2024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4BD715-E08C-4986-A4AA-672BF3F183A4}" type="slidenum">
              <a:rPr lang="en-IN" smtClean="0"/>
              <a:t>‹#›</a:t>
            </a:fld>
            <a:endParaRPr lang="en-IN"/>
          </a:p>
        </p:txBody>
      </p:sp>
    </p:spTree>
    <p:extLst>
      <p:ext uri="{BB962C8B-B14F-4D97-AF65-F5344CB8AC3E}">
        <p14:creationId xmlns:p14="http://schemas.microsoft.com/office/powerpoint/2010/main" val="3730903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4BD715-E08C-4986-A4AA-672BF3F183A4}" type="slidenum">
              <a:rPr lang="en-IN" smtClean="0"/>
              <a:t>4</a:t>
            </a:fld>
            <a:endParaRPr lang="en-IN"/>
          </a:p>
        </p:txBody>
      </p:sp>
    </p:spTree>
    <p:extLst>
      <p:ext uri="{BB962C8B-B14F-4D97-AF65-F5344CB8AC3E}">
        <p14:creationId xmlns:p14="http://schemas.microsoft.com/office/powerpoint/2010/main" val="3688386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1A130-D885-0AC9-CB04-6D1C57EE91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1817958-6E5F-F92E-03ED-C6142AF4B0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2B22DC-C1A5-7551-5A02-901F1370B20B}"/>
              </a:ext>
            </a:extLst>
          </p:cNvPr>
          <p:cNvSpPr>
            <a:spLocks noGrp="1"/>
          </p:cNvSpPr>
          <p:nvPr>
            <p:ph type="dt" sz="half" idx="10"/>
          </p:nvPr>
        </p:nvSpPr>
        <p:spPr/>
        <p:txBody>
          <a:bodyPr/>
          <a:lstStyle/>
          <a:p>
            <a:fld id="{046B152A-DB7B-4B34-9C6B-C63E105D3539}" type="datetimeFigureOut">
              <a:rPr lang="en-IN" smtClean="0"/>
              <a:t>04-10-2024</a:t>
            </a:fld>
            <a:endParaRPr lang="en-IN"/>
          </a:p>
        </p:txBody>
      </p:sp>
      <p:sp>
        <p:nvSpPr>
          <p:cNvPr id="5" name="Footer Placeholder 4">
            <a:extLst>
              <a:ext uri="{FF2B5EF4-FFF2-40B4-BE49-F238E27FC236}">
                <a16:creationId xmlns:a16="http://schemas.microsoft.com/office/drawing/2014/main" id="{7D73D0D0-BA65-1DFC-A575-9EC2AB2850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B84028-28B9-5ED7-434C-CA630580FD57}"/>
              </a:ext>
            </a:extLst>
          </p:cNvPr>
          <p:cNvSpPr>
            <a:spLocks noGrp="1"/>
          </p:cNvSpPr>
          <p:nvPr>
            <p:ph type="sldNum" sz="quarter" idx="12"/>
          </p:nvPr>
        </p:nvSpPr>
        <p:spPr/>
        <p:txBody>
          <a:bodyPr/>
          <a:lstStyle/>
          <a:p>
            <a:fld id="{466439F8-D296-4BF4-B03A-545187AAA003}" type="slidenum">
              <a:rPr lang="en-IN" smtClean="0"/>
              <a:t>‹#›</a:t>
            </a:fld>
            <a:endParaRPr lang="en-IN"/>
          </a:p>
        </p:txBody>
      </p:sp>
    </p:spTree>
    <p:extLst>
      <p:ext uri="{BB962C8B-B14F-4D97-AF65-F5344CB8AC3E}">
        <p14:creationId xmlns:p14="http://schemas.microsoft.com/office/powerpoint/2010/main" val="1488041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E92D7-8BC3-0756-BF27-2404DB5989D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5ED9A3-5D99-0D78-3C21-6B206F67AD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214AB1-7CE4-AE4B-1DAB-E25B31862BEC}"/>
              </a:ext>
            </a:extLst>
          </p:cNvPr>
          <p:cNvSpPr>
            <a:spLocks noGrp="1"/>
          </p:cNvSpPr>
          <p:nvPr>
            <p:ph type="dt" sz="half" idx="10"/>
          </p:nvPr>
        </p:nvSpPr>
        <p:spPr/>
        <p:txBody>
          <a:bodyPr/>
          <a:lstStyle/>
          <a:p>
            <a:fld id="{046B152A-DB7B-4B34-9C6B-C63E105D3539}" type="datetimeFigureOut">
              <a:rPr lang="en-IN" smtClean="0"/>
              <a:t>04-10-2024</a:t>
            </a:fld>
            <a:endParaRPr lang="en-IN"/>
          </a:p>
        </p:txBody>
      </p:sp>
      <p:sp>
        <p:nvSpPr>
          <p:cNvPr id="5" name="Footer Placeholder 4">
            <a:extLst>
              <a:ext uri="{FF2B5EF4-FFF2-40B4-BE49-F238E27FC236}">
                <a16:creationId xmlns:a16="http://schemas.microsoft.com/office/drawing/2014/main" id="{077C7F44-A939-1361-711A-F8F44DEBF8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C12D42-E98B-BBBD-956B-B1604D2E0235}"/>
              </a:ext>
            </a:extLst>
          </p:cNvPr>
          <p:cNvSpPr>
            <a:spLocks noGrp="1"/>
          </p:cNvSpPr>
          <p:nvPr>
            <p:ph type="sldNum" sz="quarter" idx="12"/>
          </p:nvPr>
        </p:nvSpPr>
        <p:spPr/>
        <p:txBody>
          <a:bodyPr/>
          <a:lstStyle/>
          <a:p>
            <a:fld id="{466439F8-D296-4BF4-B03A-545187AAA003}" type="slidenum">
              <a:rPr lang="en-IN" smtClean="0"/>
              <a:t>‹#›</a:t>
            </a:fld>
            <a:endParaRPr lang="en-IN"/>
          </a:p>
        </p:txBody>
      </p:sp>
    </p:spTree>
    <p:extLst>
      <p:ext uri="{BB962C8B-B14F-4D97-AF65-F5344CB8AC3E}">
        <p14:creationId xmlns:p14="http://schemas.microsoft.com/office/powerpoint/2010/main" val="3349015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FF0D71-B021-E9A4-38F1-8E7C8434942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7B430B-3D67-D021-EB49-EE33BA7F73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D06D4B-88B6-0B71-D7A2-9F8924CDF753}"/>
              </a:ext>
            </a:extLst>
          </p:cNvPr>
          <p:cNvSpPr>
            <a:spLocks noGrp="1"/>
          </p:cNvSpPr>
          <p:nvPr>
            <p:ph type="dt" sz="half" idx="10"/>
          </p:nvPr>
        </p:nvSpPr>
        <p:spPr/>
        <p:txBody>
          <a:bodyPr/>
          <a:lstStyle/>
          <a:p>
            <a:fld id="{046B152A-DB7B-4B34-9C6B-C63E105D3539}" type="datetimeFigureOut">
              <a:rPr lang="en-IN" smtClean="0"/>
              <a:t>04-10-2024</a:t>
            </a:fld>
            <a:endParaRPr lang="en-IN"/>
          </a:p>
        </p:txBody>
      </p:sp>
      <p:sp>
        <p:nvSpPr>
          <p:cNvPr id="5" name="Footer Placeholder 4">
            <a:extLst>
              <a:ext uri="{FF2B5EF4-FFF2-40B4-BE49-F238E27FC236}">
                <a16:creationId xmlns:a16="http://schemas.microsoft.com/office/drawing/2014/main" id="{020A3627-416C-E237-D0F9-D9211A5358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8FE3D0-AACA-C36F-C97C-EA7A5D534195}"/>
              </a:ext>
            </a:extLst>
          </p:cNvPr>
          <p:cNvSpPr>
            <a:spLocks noGrp="1"/>
          </p:cNvSpPr>
          <p:nvPr>
            <p:ph type="sldNum" sz="quarter" idx="12"/>
          </p:nvPr>
        </p:nvSpPr>
        <p:spPr/>
        <p:txBody>
          <a:bodyPr/>
          <a:lstStyle/>
          <a:p>
            <a:fld id="{466439F8-D296-4BF4-B03A-545187AAA003}" type="slidenum">
              <a:rPr lang="en-IN" smtClean="0"/>
              <a:t>‹#›</a:t>
            </a:fld>
            <a:endParaRPr lang="en-IN"/>
          </a:p>
        </p:txBody>
      </p:sp>
    </p:spTree>
    <p:extLst>
      <p:ext uri="{BB962C8B-B14F-4D97-AF65-F5344CB8AC3E}">
        <p14:creationId xmlns:p14="http://schemas.microsoft.com/office/powerpoint/2010/main" val="220651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F163D-CF57-1032-B078-15D58A9B841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FF02354-6F87-9D12-39BF-EADE569023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D1B46C-FE7B-0F78-CB8F-2661F251EB4D}"/>
              </a:ext>
            </a:extLst>
          </p:cNvPr>
          <p:cNvSpPr>
            <a:spLocks noGrp="1"/>
          </p:cNvSpPr>
          <p:nvPr>
            <p:ph type="dt" sz="half" idx="10"/>
          </p:nvPr>
        </p:nvSpPr>
        <p:spPr/>
        <p:txBody>
          <a:bodyPr/>
          <a:lstStyle/>
          <a:p>
            <a:fld id="{046B152A-DB7B-4B34-9C6B-C63E105D3539}" type="datetimeFigureOut">
              <a:rPr lang="en-IN" smtClean="0"/>
              <a:t>04-10-2024</a:t>
            </a:fld>
            <a:endParaRPr lang="en-IN"/>
          </a:p>
        </p:txBody>
      </p:sp>
      <p:sp>
        <p:nvSpPr>
          <p:cNvPr id="5" name="Footer Placeholder 4">
            <a:extLst>
              <a:ext uri="{FF2B5EF4-FFF2-40B4-BE49-F238E27FC236}">
                <a16:creationId xmlns:a16="http://schemas.microsoft.com/office/drawing/2014/main" id="{0671DC67-2108-1222-4C13-5D31436036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B108F8-1701-5AEF-7B03-91F6E525DA59}"/>
              </a:ext>
            </a:extLst>
          </p:cNvPr>
          <p:cNvSpPr>
            <a:spLocks noGrp="1"/>
          </p:cNvSpPr>
          <p:nvPr>
            <p:ph type="sldNum" sz="quarter" idx="12"/>
          </p:nvPr>
        </p:nvSpPr>
        <p:spPr/>
        <p:txBody>
          <a:bodyPr/>
          <a:lstStyle/>
          <a:p>
            <a:fld id="{466439F8-D296-4BF4-B03A-545187AAA003}" type="slidenum">
              <a:rPr lang="en-IN" smtClean="0"/>
              <a:t>‹#›</a:t>
            </a:fld>
            <a:endParaRPr lang="en-IN"/>
          </a:p>
        </p:txBody>
      </p:sp>
    </p:spTree>
    <p:extLst>
      <p:ext uri="{BB962C8B-B14F-4D97-AF65-F5344CB8AC3E}">
        <p14:creationId xmlns:p14="http://schemas.microsoft.com/office/powerpoint/2010/main" val="2626005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B8B9B-448F-64C1-4470-8083659967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EC7418F-A440-D150-6660-4FB6677F2D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CAAF28-DFF5-0D05-6FC7-7203E0556DEF}"/>
              </a:ext>
            </a:extLst>
          </p:cNvPr>
          <p:cNvSpPr>
            <a:spLocks noGrp="1"/>
          </p:cNvSpPr>
          <p:nvPr>
            <p:ph type="dt" sz="half" idx="10"/>
          </p:nvPr>
        </p:nvSpPr>
        <p:spPr/>
        <p:txBody>
          <a:bodyPr/>
          <a:lstStyle/>
          <a:p>
            <a:fld id="{046B152A-DB7B-4B34-9C6B-C63E105D3539}" type="datetimeFigureOut">
              <a:rPr lang="en-IN" smtClean="0"/>
              <a:t>04-10-2024</a:t>
            </a:fld>
            <a:endParaRPr lang="en-IN"/>
          </a:p>
        </p:txBody>
      </p:sp>
      <p:sp>
        <p:nvSpPr>
          <p:cNvPr id="5" name="Footer Placeholder 4">
            <a:extLst>
              <a:ext uri="{FF2B5EF4-FFF2-40B4-BE49-F238E27FC236}">
                <a16:creationId xmlns:a16="http://schemas.microsoft.com/office/drawing/2014/main" id="{2FA756E3-20E8-28D6-F3A8-4618C1D151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99E7F4-5470-85CC-0ADE-26F8C9A22728}"/>
              </a:ext>
            </a:extLst>
          </p:cNvPr>
          <p:cNvSpPr>
            <a:spLocks noGrp="1"/>
          </p:cNvSpPr>
          <p:nvPr>
            <p:ph type="sldNum" sz="quarter" idx="12"/>
          </p:nvPr>
        </p:nvSpPr>
        <p:spPr/>
        <p:txBody>
          <a:bodyPr/>
          <a:lstStyle/>
          <a:p>
            <a:fld id="{466439F8-D296-4BF4-B03A-545187AAA003}" type="slidenum">
              <a:rPr lang="en-IN" smtClean="0"/>
              <a:t>‹#›</a:t>
            </a:fld>
            <a:endParaRPr lang="en-IN"/>
          </a:p>
        </p:txBody>
      </p:sp>
    </p:spTree>
    <p:extLst>
      <p:ext uri="{BB962C8B-B14F-4D97-AF65-F5344CB8AC3E}">
        <p14:creationId xmlns:p14="http://schemas.microsoft.com/office/powerpoint/2010/main" val="1695138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3397-70EA-0ADC-96A7-11F5B41F56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B54685-AB85-AB12-73AC-BAF0976B53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C6355AD-0E7F-5AF4-3764-CFBD46B4C9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BFDC03A-DE2D-78EC-21D1-D72D183EFC79}"/>
              </a:ext>
            </a:extLst>
          </p:cNvPr>
          <p:cNvSpPr>
            <a:spLocks noGrp="1"/>
          </p:cNvSpPr>
          <p:nvPr>
            <p:ph type="dt" sz="half" idx="10"/>
          </p:nvPr>
        </p:nvSpPr>
        <p:spPr/>
        <p:txBody>
          <a:bodyPr/>
          <a:lstStyle/>
          <a:p>
            <a:fld id="{046B152A-DB7B-4B34-9C6B-C63E105D3539}" type="datetimeFigureOut">
              <a:rPr lang="en-IN" smtClean="0"/>
              <a:t>04-10-2024</a:t>
            </a:fld>
            <a:endParaRPr lang="en-IN"/>
          </a:p>
        </p:txBody>
      </p:sp>
      <p:sp>
        <p:nvSpPr>
          <p:cNvPr id="6" name="Footer Placeholder 5">
            <a:extLst>
              <a:ext uri="{FF2B5EF4-FFF2-40B4-BE49-F238E27FC236}">
                <a16:creationId xmlns:a16="http://schemas.microsoft.com/office/drawing/2014/main" id="{8201C8DA-5783-4CF0-B099-9169AE5775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FD0AB5-3AA4-4FEE-26AE-E8B84E0AFAAC}"/>
              </a:ext>
            </a:extLst>
          </p:cNvPr>
          <p:cNvSpPr>
            <a:spLocks noGrp="1"/>
          </p:cNvSpPr>
          <p:nvPr>
            <p:ph type="sldNum" sz="quarter" idx="12"/>
          </p:nvPr>
        </p:nvSpPr>
        <p:spPr/>
        <p:txBody>
          <a:bodyPr/>
          <a:lstStyle/>
          <a:p>
            <a:fld id="{466439F8-D296-4BF4-B03A-545187AAA003}" type="slidenum">
              <a:rPr lang="en-IN" smtClean="0"/>
              <a:t>‹#›</a:t>
            </a:fld>
            <a:endParaRPr lang="en-IN"/>
          </a:p>
        </p:txBody>
      </p:sp>
    </p:spTree>
    <p:extLst>
      <p:ext uri="{BB962C8B-B14F-4D97-AF65-F5344CB8AC3E}">
        <p14:creationId xmlns:p14="http://schemas.microsoft.com/office/powerpoint/2010/main" val="367143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AEAD2-70E6-037F-EABA-0E11FF6145A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7ACCCD-50CF-79A8-03EC-2301D33CA8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CE4319-B655-81C5-BF01-458D8C40EA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216F576-54CE-85A3-B001-58410929C7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470AED-8D7B-3137-9738-B247C4C3A2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8827205-3930-8D09-0445-B8FE0AED9B3C}"/>
              </a:ext>
            </a:extLst>
          </p:cNvPr>
          <p:cNvSpPr>
            <a:spLocks noGrp="1"/>
          </p:cNvSpPr>
          <p:nvPr>
            <p:ph type="dt" sz="half" idx="10"/>
          </p:nvPr>
        </p:nvSpPr>
        <p:spPr/>
        <p:txBody>
          <a:bodyPr/>
          <a:lstStyle/>
          <a:p>
            <a:fld id="{046B152A-DB7B-4B34-9C6B-C63E105D3539}" type="datetimeFigureOut">
              <a:rPr lang="en-IN" smtClean="0"/>
              <a:t>04-10-2024</a:t>
            </a:fld>
            <a:endParaRPr lang="en-IN"/>
          </a:p>
        </p:txBody>
      </p:sp>
      <p:sp>
        <p:nvSpPr>
          <p:cNvPr id="8" name="Footer Placeholder 7">
            <a:extLst>
              <a:ext uri="{FF2B5EF4-FFF2-40B4-BE49-F238E27FC236}">
                <a16:creationId xmlns:a16="http://schemas.microsoft.com/office/drawing/2014/main" id="{FC5EB8EC-825D-2CFD-FB0A-4087080E271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2FB5196-64D6-0004-753B-465F7217E5BB}"/>
              </a:ext>
            </a:extLst>
          </p:cNvPr>
          <p:cNvSpPr>
            <a:spLocks noGrp="1"/>
          </p:cNvSpPr>
          <p:nvPr>
            <p:ph type="sldNum" sz="quarter" idx="12"/>
          </p:nvPr>
        </p:nvSpPr>
        <p:spPr/>
        <p:txBody>
          <a:bodyPr/>
          <a:lstStyle/>
          <a:p>
            <a:fld id="{466439F8-D296-4BF4-B03A-545187AAA003}" type="slidenum">
              <a:rPr lang="en-IN" smtClean="0"/>
              <a:t>‹#›</a:t>
            </a:fld>
            <a:endParaRPr lang="en-IN"/>
          </a:p>
        </p:txBody>
      </p:sp>
    </p:spTree>
    <p:extLst>
      <p:ext uri="{BB962C8B-B14F-4D97-AF65-F5344CB8AC3E}">
        <p14:creationId xmlns:p14="http://schemas.microsoft.com/office/powerpoint/2010/main" val="2799198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87675-ED8B-3959-FE6A-DDC19B5A27F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FE3DF07-4616-7BFE-EDCD-8AAA5DD5D740}"/>
              </a:ext>
            </a:extLst>
          </p:cNvPr>
          <p:cNvSpPr>
            <a:spLocks noGrp="1"/>
          </p:cNvSpPr>
          <p:nvPr>
            <p:ph type="dt" sz="half" idx="10"/>
          </p:nvPr>
        </p:nvSpPr>
        <p:spPr/>
        <p:txBody>
          <a:bodyPr/>
          <a:lstStyle/>
          <a:p>
            <a:fld id="{046B152A-DB7B-4B34-9C6B-C63E105D3539}" type="datetimeFigureOut">
              <a:rPr lang="en-IN" smtClean="0"/>
              <a:t>04-10-2024</a:t>
            </a:fld>
            <a:endParaRPr lang="en-IN"/>
          </a:p>
        </p:txBody>
      </p:sp>
      <p:sp>
        <p:nvSpPr>
          <p:cNvPr id="4" name="Footer Placeholder 3">
            <a:extLst>
              <a:ext uri="{FF2B5EF4-FFF2-40B4-BE49-F238E27FC236}">
                <a16:creationId xmlns:a16="http://schemas.microsoft.com/office/drawing/2014/main" id="{EAEEA449-9D2C-A454-F4BC-F9EB6391C42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50D5ABB-DB42-CD83-C6C6-674A669DECA0}"/>
              </a:ext>
            </a:extLst>
          </p:cNvPr>
          <p:cNvSpPr>
            <a:spLocks noGrp="1"/>
          </p:cNvSpPr>
          <p:nvPr>
            <p:ph type="sldNum" sz="quarter" idx="12"/>
          </p:nvPr>
        </p:nvSpPr>
        <p:spPr/>
        <p:txBody>
          <a:bodyPr/>
          <a:lstStyle/>
          <a:p>
            <a:fld id="{466439F8-D296-4BF4-B03A-545187AAA003}" type="slidenum">
              <a:rPr lang="en-IN" smtClean="0"/>
              <a:t>‹#›</a:t>
            </a:fld>
            <a:endParaRPr lang="en-IN"/>
          </a:p>
        </p:txBody>
      </p:sp>
    </p:spTree>
    <p:extLst>
      <p:ext uri="{BB962C8B-B14F-4D97-AF65-F5344CB8AC3E}">
        <p14:creationId xmlns:p14="http://schemas.microsoft.com/office/powerpoint/2010/main" val="1573983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E31B2B-6909-1CE7-54BD-3AD1DD1847FE}"/>
              </a:ext>
            </a:extLst>
          </p:cNvPr>
          <p:cNvSpPr>
            <a:spLocks noGrp="1"/>
          </p:cNvSpPr>
          <p:nvPr>
            <p:ph type="dt" sz="half" idx="10"/>
          </p:nvPr>
        </p:nvSpPr>
        <p:spPr/>
        <p:txBody>
          <a:bodyPr/>
          <a:lstStyle/>
          <a:p>
            <a:fld id="{046B152A-DB7B-4B34-9C6B-C63E105D3539}" type="datetimeFigureOut">
              <a:rPr lang="en-IN" smtClean="0"/>
              <a:t>04-10-2024</a:t>
            </a:fld>
            <a:endParaRPr lang="en-IN"/>
          </a:p>
        </p:txBody>
      </p:sp>
      <p:sp>
        <p:nvSpPr>
          <p:cNvPr id="3" name="Footer Placeholder 2">
            <a:extLst>
              <a:ext uri="{FF2B5EF4-FFF2-40B4-BE49-F238E27FC236}">
                <a16:creationId xmlns:a16="http://schemas.microsoft.com/office/drawing/2014/main" id="{542ECE76-7465-8C82-D817-ECF3C0BC20D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A480F70-A8A4-7F31-4890-080FD98BF6AB}"/>
              </a:ext>
            </a:extLst>
          </p:cNvPr>
          <p:cNvSpPr>
            <a:spLocks noGrp="1"/>
          </p:cNvSpPr>
          <p:nvPr>
            <p:ph type="sldNum" sz="quarter" idx="12"/>
          </p:nvPr>
        </p:nvSpPr>
        <p:spPr/>
        <p:txBody>
          <a:bodyPr/>
          <a:lstStyle/>
          <a:p>
            <a:fld id="{466439F8-D296-4BF4-B03A-545187AAA003}" type="slidenum">
              <a:rPr lang="en-IN" smtClean="0"/>
              <a:t>‹#›</a:t>
            </a:fld>
            <a:endParaRPr lang="en-IN"/>
          </a:p>
        </p:txBody>
      </p:sp>
    </p:spTree>
    <p:extLst>
      <p:ext uri="{BB962C8B-B14F-4D97-AF65-F5344CB8AC3E}">
        <p14:creationId xmlns:p14="http://schemas.microsoft.com/office/powerpoint/2010/main" val="3483724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A8B2E-2827-9AD4-C3B8-4DEE2E8EAB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DA94A02-02F0-13FC-523E-4AB0A9F510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6ED536D-F7BF-DD68-F3A5-229A5CBB35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75E546-4E8D-13E1-D87B-A7BF9DFA0B36}"/>
              </a:ext>
            </a:extLst>
          </p:cNvPr>
          <p:cNvSpPr>
            <a:spLocks noGrp="1"/>
          </p:cNvSpPr>
          <p:nvPr>
            <p:ph type="dt" sz="half" idx="10"/>
          </p:nvPr>
        </p:nvSpPr>
        <p:spPr/>
        <p:txBody>
          <a:bodyPr/>
          <a:lstStyle/>
          <a:p>
            <a:fld id="{046B152A-DB7B-4B34-9C6B-C63E105D3539}" type="datetimeFigureOut">
              <a:rPr lang="en-IN" smtClean="0"/>
              <a:t>04-10-2024</a:t>
            </a:fld>
            <a:endParaRPr lang="en-IN"/>
          </a:p>
        </p:txBody>
      </p:sp>
      <p:sp>
        <p:nvSpPr>
          <p:cNvPr id="6" name="Footer Placeholder 5">
            <a:extLst>
              <a:ext uri="{FF2B5EF4-FFF2-40B4-BE49-F238E27FC236}">
                <a16:creationId xmlns:a16="http://schemas.microsoft.com/office/drawing/2014/main" id="{4B0128AA-8E1A-7A4C-2EE5-8A89C61E3F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AA9492-4AC1-8763-4E59-DB9F7B05D844}"/>
              </a:ext>
            </a:extLst>
          </p:cNvPr>
          <p:cNvSpPr>
            <a:spLocks noGrp="1"/>
          </p:cNvSpPr>
          <p:nvPr>
            <p:ph type="sldNum" sz="quarter" idx="12"/>
          </p:nvPr>
        </p:nvSpPr>
        <p:spPr/>
        <p:txBody>
          <a:bodyPr/>
          <a:lstStyle/>
          <a:p>
            <a:fld id="{466439F8-D296-4BF4-B03A-545187AAA003}" type="slidenum">
              <a:rPr lang="en-IN" smtClean="0"/>
              <a:t>‹#›</a:t>
            </a:fld>
            <a:endParaRPr lang="en-IN"/>
          </a:p>
        </p:txBody>
      </p:sp>
    </p:spTree>
    <p:extLst>
      <p:ext uri="{BB962C8B-B14F-4D97-AF65-F5344CB8AC3E}">
        <p14:creationId xmlns:p14="http://schemas.microsoft.com/office/powerpoint/2010/main" val="1497940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5C67-C590-2B1C-82A0-8AF3E5142A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8FBCE68-217D-62A5-1A8B-EB532AEABE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599B36D-900C-B1AF-06C7-4AA94803F9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9A1491-0D0A-9F81-498F-D55EC1171A43}"/>
              </a:ext>
            </a:extLst>
          </p:cNvPr>
          <p:cNvSpPr>
            <a:spLocks noGrp="1"/>
          </p:cNvSpPr>
          <p:nvPr>
            <p:ph type="dt" sz="half" idx="10"/>
          </p:nvPr>
        </p:nvSpPr>
        <p:spPr/>
        <p:txBody>
          <a:bodyPr/>
          <a:lstStyle/>
          <a:p>
            <a:fld id="{046B152A-DB7B-4B34-9C6B-C63E105D3539}" type="datetimeFigureOut">
              <a:rPr lang="en-IN" smtClean="0"/>
              <a:t>04-10-2024</a:t>
            </a:fld>
            <a:endParaRPr lang="en-IN"/>
          </a:p>
        </p:txBody>
      </p:sp>
      <p:sp>
        <p:nvSpPr>
          <p:cNvPr id="6" name="Footer Placeholder 5">
            <a:extLst>
              <a:ext uri="{FF2B5EF4-FFF2-40B4-BE49-F238E27FC236}">
                <a16:creationId xmlns:a16="http://schemas.microsoft.com/office/drawing/2014/main" id="{1FCF1A89-F16B-E22C-FEA8-56993C727B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E0974B-75F1-43E0-8290-2F0F69EA9AEB}"/>
              </a:ext>
            </a:extLst>
          </p:cNvPr>
          <p:cNvSpPr>
            <a:spLocks noGrp="1"/>
          </p:cNvSpPr>
          <p:nvPr>
            <p:ph type="sldNum" sz="quarter" idx="12"/>
          </p:nvPr>
        </p:nvSpPr>
        <p:spPr/>
        <p:txBody>
          <a:bodyPr/>
          <a:lstStyle/>
          <a:p>
            <a:fld id="{466439F8-D296-4BF4-B03A-545187AAA003}" type="slidenum">
              <a:rPr lang="en-IN" smtClean="0"/>
              <a:t>‹#›</a:t>
            </a:fld>
            <a:endParaRPr lang="en-IN"/>
          </a:p>
        </p:txBody>
      </p:sp>
    </p:spTree>
    <p:extLst>
      <p:ext uri="{BB962C8B-B14F-4D97-AF65-F5344CB8AC3E}">
        <p14:creationId xmlns:p14="http://schemas.microsoft.com/office/powerpoint/2010/main" val="4228330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7B6A76-61E7-81A4-8D19-A9877F764F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AC2C08-8B55-153F-48F2-63D080EC02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4C4208-B413-04AC-CD29-D78CCA7455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6B152A-DB7B-4B34-9C6B-C63E105D3539}" type="datetimeFigureOut">
              <a:rPr lang="en-IN" smtClean="0"/>
              <a:t>04-10-2024</a:t>
            </a:fld>
            <a:endParaRPr lang="en-IN"/>
          </a:p>
        </p:txBody>
      </p:sp>
      <p:sp>
        <p:nvSpPr>
          <p:cNvPr id="5" name="Footer Placeholder 4">
            <a:extLst>
              <a:ext uri="{FF2B5EF4-FFF2-40B4-BE49-F238E27FC236}">
                <a16:creationId xmlns:a16="http://schemas.microsoft.com/office/drawing/2014/main" id="{AA6BC974-833C-40DC-1DE6-8E17CD23DA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EC4E1D1-1E32-C3B8-47E0-954B2D9FA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6439F8-D296-4BF4-B03A-545187AAA003}" type="slidenum">
              <a:rPr lang="en-IN" smtClean="0"/>
              <a:t>‹#›</a:t>
            </a:fld>
            <a:endParaRPr lang="en-IN"/>
          </a:p>
        </p:txBody>
      </p:sp>
    </p:spTree>
    <p:extLst>
      <p:ext uri="{BB962C8B-B14F-4D97-AF65-F5344CB8AC3E}">
        <p14:creationId xmlns:p14="http://schemas.microsoft.com/office/powerpoint/2010/main" val="731844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0.png"/><Relationship Id="rId7" Type="http://schemas.openxmlformats.org/officeDocument/2006/relationships/image" Target="../media/image23.png"/><Relationship Id="rId12"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customXml" Target="../ink/ink4.xml"/><Relationship Id="rId5" Type="http://schemas.openxmlformats.org/officeDocument/2006/relationships/image" Target="../media/image22.pn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customXml" Target="../ink/ink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6ECD-CD57-D824-384D-D572CCD651B7}"/>
              </a:ext>
            </a:extLst>
          </p:cNvPr>
          <p:cNvSpPr>
            <a:spLocks noGrp="1"/>
          </p:cNvSpPr>
          <p:nvPr>
            <p:ph type="ctrTitle"/>
          </p:nvPr>
        </p:nvSpPr>
        <p:spPr>
          <a:xfrm>
            <a:off x="1524000" y="1849194"/>
            <a:ext cx="9144000" cy="2387600"/>
          </a:xfrm>
        </p:spPr>
        <p:txBody>
          <a:bodyPr anchor="ctr">
            <a:noAutofit/>
          </a:bodyPr>
          <a:lstStyle/>
          <a:p>
            <a:r>
              <a:rPr lang="en-IN" sz="4400" dirty="0"/>
              <a:t>Image Segmentation – Region Growing, Split and Merge</a:t>
            </a:r>
          </a:p>
        </p:txBody>
      </p:sp>
    </p:spTree>
    <p:extLst>
      <p:ext uri="{BB962C8B-B14F-4D97-AF65-F5344CB8AC3E}">
        <p14:creationId xmlns:p14="http://schemas.microsoft.com/office/powerpoint/2010/main" val="3683368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BF8D-9895-35F6-32C7-127183813BA5}"/>
              </a:ext>
            </a:extLst>
          </p:cNvPr>
          <p:cNvSpPr>
            <a:spLocks noGrp="1"/>
          </p:cNvSpPr>
          <p:nvPr>
            <p:ph type="title"/>
          </p:nvPr>
        </p:nvSpPr>
        <p:spPr>
          <a:xfrm>
            <a:off x="744415" y="130665"/>
            <a:ext cx="10515600" cy="584444"/>
          </a:xfrm>
        </p:spPr>
        <p:txBody>
          <a:bodyPr>
            <a:normAutofit fontScale="90000"/>
          </a:bodyPr>
          <a:lstStyle/>
          <a:p>
            <a:r>
              <a:rPr lang="en-IN" dirty="0"/>
              <a:t>Split and Merge</a:t>
            </a:r>
          </a:p>
        </p:txBody>
      </p:sp>
      <p:pic>
        <p:nvPicPr>
          <p:cNvPr id="5" name="Content Placeholder 4">
            <a:extLst>
              <a:ext uri="{FF2B5EF4-FFF2-40B4-BE49-F238E27FC236}">
                <a16:creationId xmlns:a16="http://schemas.microsoft.com/office/drawing/2014/main" id="{1B309FD2-1B1C-22E7-CCA7-D477D06C450F}"/>
              </a:ext>
            </a:extLst>
          </p:cNvPr>
          <p:cNvPicPr>
            <a:picLocks noGrp="1" noChangeAspect="1"/>
          </p:cNvPicPr>
          <p:nvPr>
            <p:ph idx="1"/>
          </p:nvPr>
        </p:nvPicPr>
        <p:blipFill>
          <a:blip r:embed="rId2"/>
          <a:stretch>
            <a:fillRect/>
          </a:stretch>
        </p:blipFill>
        <p:spPr>
          <a:xfrm>
            <a:off x="2770181" y="811457"/>
            <a:ext cx="7097115" cy="1190791"/>
          </a:xfrm>
        </p:spPr>
      </p:pic>
      <p:pic>
        <p:nvPicPr>
          <p:cNvPr id="7" name="Picture 6">
            <a:extLst>
              <a:ext uri="{FF2B5EF4-FFF2-40B4-BE49-F238E27FC236}">
                <a16:creationId xmlns:a16="http://schemas.microsoft.com/office/drawing/2014/main" id="{4ED67916-4345-1E37-E323-A589DFE3EA85}"/>
              </a:ext>
            </a:extLst>
          </p:cNvPr>
          <p:cNvPicPr>
            <a:picLocks noChangeAspect="1"/>
          </p:cNvPicPr>
          <p:nvPr/>
        </p:nvPicPr>
        <p:blipFill>
          <a:blip r:embed="rId3"/>
          <a:stretch>
            <a:fillRect/>
          </a:stretch>
        </p:blipFill>
        <p:spPr>
          <a:xfrm>
            <a:off x="2160969" y="2098596"/>
            <a:ext cx="8347769" cy="2408928"/>
          </a:xfrm>
          <a:prstGeom prst="rect">
            <a:avLst/>
          </a:prstGeom>
        </p:spPr>
      </p:pic>
      <p:pic>
        <p:nvPicPr>
          <p:cNvPr id="9" name="Picture 8">
            <a:extLst>
              <a:ext uri="{FF2B5EF4-FFF2-40B4-BE49-F238E27FC236}">
                <a16:creationId xmlns:a16="http://schemas.microsoft.com/office/drawing/2014/main" id="{88BE82A2-48B5-D7C8-0EEA-A73BF8888C04}"/>
              </a:ext>
            </a:extLst>
          </p:cNvPr>
          <p:cNvPicPr>
            <a:picLocks noChangeAspect="1"/>
          </p:cNvPicPr>
          <p:nvPr/>
        </p:nvPicPr>
        <p:blipFill>
          <a:blip r:embed="rId4"/>
          <a:srcRect l="6726" b="19033"/>
          <a:stretch/>
        </p:blipFill>
        <p:spPr>
          <a:xfrm>
            <a:off x="1951347" y="4891296"/>
            <a:ext cx="8933529" cy="1283262"/>
          </a:xfrm>
          <a:prstGeom prst="rect">
            <a:avLst/>
          </a:prstGeom>
        </p:spPr>
      </p:pic>
      <p:sp>
        <p:nvSpPr>
          <p:cNvPr id="3" name="Arrow: Curved Left 2">
            <a:extLst>
              <a:ext uri="{FF2B5EF4-FFF2-40B4-BE49-F238E27FC236}">
                <a16:creationId xmlns:a16="http://schemas.microsoft.com/office/drawing/2014/main" id="{F0E61F0F-2D5D-E273-1FE4-072F93538362}"/>
              </a:ext>
            </a:extLst>
          </p:cNvPr>
          <p:cNvSpPr/>
          <p:nvPr/>
        </p:nvSpPr>
        <p:spPr>
          <a:xfrm rot="20760239">
            <a:off x="10689416" y="3651868"/>
            <a:ext cx="1009235" cy="2197633"/>
          </a:xfrm>
          <a:prstGeom prst="curvedLef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solidFill>
                <a:schemeClr val="tx1"/>
              </a:solidFill>
            </a:endParaRPr>
          </a:p>
        </p:txBody>
      </p:sp>
      <p:sp>
        <p:nvSpPr>
          <p:cNvPr id="4" name="TextBox 3">
            <a:extLst>
              <a:ext uri="{FF2B5EF4-FFF2-40B4-BE49-F238E27FC236}">
                <a16:creationId xmlns:a16="http://schemas.microsoft.com/office/drawing/2014/main" id="{850500C9-FF5F-164F-725D-754C556E76E7}"/>
              </a:ext>
            </a:extLst>
          </p:cNvPr>
          <p:cNvSpPr txBox="1"/>
          <p:nvPr/>
        </p:nvSpPr>
        <p:spPr>
          <a:xfrm>
            <a:off x="1821042" y="6188998"/>
            <a:ext cx="1898277" cy="369332"/>
          </a:xfrm>
          <a:prstGeom prst="rect">
            <a:avLst/>
          </a:prstGeom>
          <a:solidFill>
            <a:schemeClr val="bg1"/>
          </a:solidFill>
        </p:spPr>
        <p:txBody>
          <a:bodyPr wrap="none" rtlCol="0">
            <a:spAutoFit/>
          </a:bodyPr>
          <a:lstStyle/>
          <a:p>
            <a:r>
              <a:rPr lang="en-US" dirty="0"/>
              <a:t>P(R</a:t>
            </a:r>
            <a:r>
              <a:rPr lang="en-US" baseline="-25000" dirty="0"/>
              <a:t>i</a:t>
            </a:r>
            <a:r>
              <a:rPr lang="en-US" dirty="0"/>
              <a:t> U </a:t>
            </a:r>
            <a:r>
              <a:rPr lang="en-US" dirty="0" err="1"/>
              <a:t>R</a:t>
            </a:r>
            <a:r>
              <a:rPr lang="en-US" baseline="-25000" dirty="0" err="1"/>
              <a:t>j</a:t>
            </a:r>
            <a:r>
              <a:rPr lang="en-US" dirty="0"/>
              <a:t>) = True</a:t>
            </a:r>
            <a:endParaRPr lang="en-IN" dirty="0"/>
          </a:p>
        </p:txBody>
      </p:sp>
      <p:sp>
        <p:nvSpPr>
          <p:cNvPr id="6" name="TextBox 5">
            <a:extLst>
              <a:ext uri="{FF2B5EF4-FFF2-40B4-BE49-F238E27FC236}">
                <a16:creationId xmlns:a16="http://schemas.microsoft.com/office/drawing/2014/main" id="{56A4E88D-E121-2A97-726A-36B90BE43CA7}"/>
              </a:ext>
            </a:extLst>
          </p:cNvPr>
          <p:cNvSpPr txBox="1"/>
          <p:nvPr/>
        </p:nvSpPr>
        <p:spPr>
          <a:xfrm>
            <a:off x="2160969" y="2898055"/>
            <a:ext cx="1558350" cy="369332"/>
          </a:xfrm>
          <a:prstGeom prst="rect">
            <a:avLst/>
          </a:prstGeom>
          <a:solidFill>
            <a:schemeClr val="bg1"/>
          </a:solidFill>
        </p:spPr>
        <p:txBody>
          <a:bodyPr wrap="square" rtlCol="0">
            <a:spAutoFit/>
          </a:bodyPr>
          <a:lstStyle/>
          <a:p>
            <a:r>
              <a:rPr lang="en-US" dirty="0"/>
              <a:t>P(R</a:t>
            </a:r>
            <a:r>
              <a:rPr lang="en-US" baseline="-25000" dirty="0"/>
              <a:t>i</a:t>
            </a:r>
            <a:r>
              <a:rPr lang="en-US" dirty="0"/>
              <a:t>) = False</a:t>
            </a:r>
            <a:endParaRPr lang="en-IN" dirty="0"/>
          </a:p>
        </p:txBody>
      </p:sp>
    </p:spTree>
    <p:extLst>
      <p:ext uri="{BB962C8B-B14F-4D97-AF65-F5344CB8AC3E}">
        <p14:creationId xmlns:p14="http://schemas.microsoft.com/office/powerpoint/2010/main" val="3601745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5D6D0E3-47D2-8532-FB21-A642C795E50D}"/>
              </a:ext>
            </a:extLst>
          </p:cNvPr>
          <p:cNvPicPr>
            <a:picLocks noGrp="1" noChangeAspect="1"/>
          </p:cNvPicPr>
          <p:nvPr>
            <p:ph idx="1"/>
          </p:nvPr>
        </p:nvPicPr>
        <p:blipFill>
          <a:blip r:embed="rId2"/>
          <a:stretch>
            <a:fillRect/>
          </a:stretch>
        </p:blipFill>
        <p:spPr>
          <a:xfrm>
            <a:off x="309979" y="2873826"/>
            <a:ext cx="4799703" cy="3808902"/>
          </a:xfrm>
        </p:spPr>
      </p:pic>
      <p:pic>
        <p:nvPicPr>
          <p:cNvPr id="5" name="Picture 4">
            <a:extLst>
              <a:ext uri="{FF2B5EF4-FFF2-40B4-BE49-F238E27FC236}">
                <a16:creationId xmlns:a16="http://schemas.microsoft.com/office/drawing/2014/main" id="{951A7F54-D901-AABC-C294-2C8F7F50CFDC}"/>
              </a:ext>
            </a:extLst>
          </p:cNvPr>
          <p:cNvPicPr>
            <a:picLocks noChangeAspect="1"/>
          </p:cNvPicPr>
          <p:nvPr/>
        </p:nvPicPr>
        <p:blipFill>
          <a:blip r:embed="rId3"/>
          <a:stretch>
            <a:fillRect/>
          </a:stretch>
        </p:blipFill>
        <p:spPr>
          <a:xfrm>
            <a:off x="0" y="2951"/>
            <a:ext cx="12192000" cy="2584901"/>
          </a:xfrm>
          <a:prstGeom prst="rect">
            <a:avLst/>
          </a:prstGeom>
        </p:spPr>
      </p:pic>
      <p:pic>
        <p:nvPicPr>
          <p:cNvPr id="9" name="Picture 8">
            <a:extLst>
              <a:ext uri="{FF2B5EF4-FFF2-40B4-BE49-F238E27FC236}">
                <a16:creationId xmlns:a16="http://schemas.microsoft.com/office/drawing/2014/main" id="{0B4BF74C-168C-8A39-C16D-3C5C48463649}"/>
              </a:ext>
            </a:extLst>
          </p:cNvPr>
          <p:cNvPicPr>
            <a:picLocks noChangeAspect="1"/>
          </p:cNvPicPr>
          <p:nvPr/>
        </p:nvPicPr>
        <p:blipFill>
          <a:blip r:embed="rId4"/>
          <a:stretch>
            <a:fillRect/>
          </a:stretch>
        </p:blipFill>
        <p:spPr>
          <a:xfrm>
            <a:off x="6773225" y="793971"/>
            <a:ext cx="3411881" cy="2517782"/>
          </a:xfrm>
          <a:prstGeom prst="rect">
            <a:avLst/>
          </a:prstGeom>
        </p:spPr>
      </p:pic>
      <p:pic>
        <p:nvPicPr>
          <p:cNvPr id="11" name="Picture 10">
            <a:extLst>
              <a:ext uri="{FF2B5EF4-FFF2-40B4-BE49-F238E27FC236}">
                <a16:creationId xmlns:a16="http://schemas.microsoft.com/office/drawing/2014/main" id="{130F5C75-F1AE-5605-0A20-92682D9A5E8C}"/>
              </a:ext>
            </a:extLst>
          </p:cNvPr>
          <p:cNvPicPr>
            <a:picLocks noChangeAspect="1"/>
          </p:cNvPicPr>
          <p:nvPr/>
        </p:nvPicPr>
        <p:blipFill>
          <a:blip r:embed="rId5"/>
          <a:stretch>
            <a:fillRect/>
          </a:stretch>
        </p:blipFill>
        <p:spPr>
          <a:xfrm>
            <a:off x="6480148" y="3546248"/>
            <a:ext cx="4287575" cy="3061423"/>
          </a:xfrm>
          <a:prstGeom prst="rect">
            <a:avLst/>
          </a:prstGeom>
        </p:spPr>
      </p:pic>
      <p:sp>
        <p:nvSpPr>
          <p:cNvPr id="3" name="TextBox 2">
            <a:extLst>
              <a:ext uri="{FF2B5EF4-FFF2-40B4-BE49-F238E27FC236}">
                <a16:creationId xmlns:a16="http://schemas.microsoft.com/office/drawing/2014/main" id="{F11911AF-1681-2209-0A04-BF1DC5B5646E}"/>
              </a:ext>
            </a:extLst>
          </p:cNvPr>
          <p:cNvSpPr txBox="1"/>
          <p:nvPr/>
        </p:nvSpPr>
        <p:spPr>
          <a:xfrm>
            <a:off x="3355943" y="926069"/>
            <a:ext cx="655949" cy="369332"/>
          </a:xfrm>
          <a:prstGeom prst="rect">
            <a:avLst/>
          </a:prstGeom>
          <a:noFill/>
        </p:spPr>
        <p:txBody>
          <a:bodyPr wrap="none" rtlCol="0">
            <a:spAutoFit/>
          </a:bodyPr>
          <a:lstStyle/>
          <a:p>
            <a:r>
              <a:rPr lang="en-US" dirty="0"/>
              <a:t>Split</a:t>
            </a:r>
            <a:endParaRPr lang="en-IN" dirty="0"/>
          </a:p>
        </p:txBody>
      </p:sp>
      <p:cxnSp>
        <p:nvCxnSpPr>
          <p:cNvPr id="13" name="Straight Arrow Connector 12">
            <a:extLst>
              <a:ext uri="{FF2B5EF4-FFF2-40B4-BE49-F238E27FC236}">
                <a16:creationId xmlns:a16="http://schemas.microsoft.com/office/drawing/2014/main" id="{B5774821-07C4-AEEC-E262-140516E623F6}"/>
              </a:ext>
            </a:extLst>
          </p:cNvPr>
          <p:cNvCxnSpPr/>
          <p:nvPr/>
        </p:nvCxnSpPr>
        <p:spPr>
          <a:xfrm>
            <a:off x="2073881" y="1243971"/>
            <a:ext cx="754145"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6">
            <p14:nvContentPartPr>
              <p14:cNvPr id="16" name="Ink 15">
                <a:extLst>
                  <a:ext uri="{FF2B5EF4-FFF2-40B4-BE49-F238E27FC236}">
                    <a16:creationId xmlns:a16="http://schemas.microsoft.com/office/drawing/2014/main" id="{F83B3982-BF91-8F8D-0F6A-B06CA8754D5B}"/>
                  </a:ext>
                </a:extLst>
              </p14:cNvPr>
              <p14:cNvContentPartPr/>
              <p14:nvPr/>
            </p14:nvContentPartPr>
            <p14:xfrm>
              <a:off x="7560074" y="2413024"/>
              <a:ext cx="360" cy="360"/>
            </p14:xfrm>
          </p:contentPart>
        </mc:Choice>
        <mc:Fallback>
          <p:pic>
            <p:nvPicPr>
              <p:cNvPr id="16" name="Ink 15">
                <a:extLst>
                  <a:ext uri="{FF2B5EF4-FFF2-40B4-BE49-F238E27FC236}">
                    <a16:creationId xmlns:a16="http://schemas.microsoft.com/office/drawing/2014/main" id="{F83B3982-BF91-8F8D-0F6A-B06CA8754D5B}"/>
                  </a:ext>
                </a:extLst>
              </p:cNvPr>
              <p:cNvPicPr/>
              <p:nvPr/>
            </p:nvPicPr>
            <p:blipFill>
              <a:blip r:embed="rId7"/>
              <a:stretch>
                <a:fillRect/>
              </a:stretch>
            </p:blipFill>
            <p:spPr>
              <a:xfrm>
                <a:off x="7553954" y="2406904"/>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 name="Ink 16">
                <a:extLst>
                  <a:ext uri="{FF2B5EF4-FFF2-40B4-BE49-F238E27FC236}">
                    <a16:creationId xmlns:a16="http://schemas.microsoft.com/office/drawing/2014/main" id="{B7B12AF7-A13F-C66B-A8DF-A54D3B5A0752}"/>
                  </a:ext>
                </a:extLst>
              </p14:cNvPr>
              <p14:cNvContentPartPr/>
              <p14:nvPr/>
            </p14:nvContentPartPr>
            <p14:xfrm>
              <a:off x="6145994" y="1460691"/>
              <a:ext cx="360" cy="360"/>
            </p14:xfrm>
          </p:contentPart>
        </mc:Choice>
        <mc:Fallback>
          <p:pic>
            <p:nvPicPr>
              <p:cNvPr id="17" name="Ink 16">
                <a:extLst>
                  <a:ext uri="{FF2B5EF4-FFF2-40B4-BE49-F238E27FC236}">
                    <a16:creationId xmlns:a16="http://schemas.microsoft.com/office/drawing/2014/main" id="{B7B12AF7-A13F-C66B-A8DF-A54D3B5A0752}"/>
                  </a:ext>
                </a:extLst>
              </p:cNvPr>
              <p:cNvPicPr/>
              <p:nvPr/>
            </p:nvPicPr>
            <p:blipFill>
              <a:blip r:embed="rId7"/>
              <a:stretch>
                <a:fillRect/>
              </a:stretch>
            </p:blipFill>
            <p:spPr>
              <a:xfrm>
                <a:off x="6139874" y="1454571"/>
                <a:ext cx="12600" cy="12600"/>
              </a:xfrm>
              <a:prstGeom prst="rect">
                <a:avLst/>
              </a:prstGeom>
            </p:spPr>
          </p:pic>
        </mc:Fallback>
      </mc:AlternateContent>
      <p:sp>
        <p:nvSpPr>
          <p:cNvPr id="18" name="TextBox 17">
            <a:extLst>
              <a:ext uri="{FF2B5EF4-FFF2-40B4-BE49-F238E27FC236}">
                <a16:creationId xmlns:a16="http://schemas.microsoft.com/office/drawing/2014/main" id="{E2996DF9-D58F-A5CB-6D65-482FE990AC5B}"/>
              </a:ext>
            </a:extLst>
          </p:cNvPr>
          <p:cNvSpPr txBox="1"/>
          <p:nvPr/>
        </p:nvSpPr>
        <p:spPr>
          <a:xfrm>
            <a:off x="8055053" y="1586852"/>
            <a:ext cx="843501" cy="369332"/>
          </a:xfrm>
          <a:prstGeom prst="rect">
            <a:avLst/>
          </a:prstGeom>
          <a:noFill/>
        </p:spPr>
        <p:txBody>
          <a:bodyPr wrap="none" rtlCol="0">
            <a:spAutoFit/>
          </a:bodyPr>
          <a:lstStyle/>
          <a:p>
            <a:r>
              <a:rPr lang="en-US" dirty="0"/>
              <a:t>Merge</a:t>
            </a:r>
            <a:endParaRPr lang="en-IN" dirty="0"/>
          </a:p>
        </p:txBody>
      </p:sp>
      <p:grpSp>
        <p:nvGrpSpPr>
          <p:cNvPr id="21" name="Group 20">
            <a:extLst>
              <a:ext uri="{FF2B5EF4-FFF2-40B4-BE49-F238E27FC236}">
                <a16:creationId xmlns:a16="http://schemas.microsoft.com/office/drawing/2014/main" id="{0A6B1932-B72D-6259-2B76-39C035795DFB}"/>
              </a:ext>
            </a:extLst>
          </p:cNvPr>
          <p:cNvGrpSpPr/>
          <p:nvPr/>
        </p:nvGrpSpPr>
        <p:grpSpPr>
          <a:xfrm>
            <a:off x="2441234" y="1291264"/>
            <a:ext cx="6537600" cy="924480"/>
            <a:chOff x="2441234" y="1291264"/>
            <a:chExt cx="6537600" cy="924480"/>
          </a:xfrm>
        </p:grpSpPr>
        <mc:AlternateContent xmlns:mc="http://schemas.openxmlformats.org/markup-compatibility/2006">
          <mc:Choice xmlns:p14="http://schemas.microsoft.com/office/powerpoint/2010/main" Requires="p14">
            <p:contentPart p14:bwMode="auto" r:id="rId9">
              <p14:nvContentPartPr>
                <p14:cNvPr id="19" name="Ink 18">
                  <a:extLst>
                    <a:ext uri="{FF2B5EF4-FFF2-40B4-BE49-F238E27FC236}">
                      <a16:creationId xmlns:a16="http://schemas.microsoft.com/office/drawing/2014/main" id="{C085590B-0462-3834-B8C6-F14E26830610}"/>
                    </a:ext>
                  </a:extLst>
                </p14:cNvPr>
                <p14:cNvContentPartPr/>
                <p14:nvPr/>
              </p14:nvContentPartPr>
              <p14:xfrm>
                <a:off x="2441234" y="1291264"/>
                <a:ext cx="6537600" cy="924480"/>
              </p14:xfrm>
            </p:contentPart>
          </mc:Choice>
          <mc:Fallback>
            <p:pic>
              <p:nvPicPr>
                <p:cNvPr id="19" name="Ink 18">
                  <a:extLst>
                    <a:ext uri="{FF2B5EF4-FFF2-40B4-BE49-F238E27FC236}">
                      <a16:creationId xmlns:a16="http://schemas.microsoft.com/office/drawing/2014/main" id="{C085590B-0462-3834-B8C6-F14E26830610}"/>
                    </a:ext>
                  </a:extLst>
                </p:cNvPr>
                <p:cNvPicPr/>
                <p:nvPr/>
              </p:nvPicPr>
              <p:blipFill>
                <a:blip r:embed="rId10"/>
                <a:stretch>
                  <a:fillRect/>
                </a:stretch>
              </p:blipFill>
              <p:spPr>
                <a:xfrm>
                  <a:off x="2436914" y="1286944"/>
                  <a:ext cx="6546240" cy="933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0" name="Ink 19">
                  <a:extLst>
                    <a:ext uri="{FF2B5EF4-FFF2-40B4-BE49-F238E27FC236}">
                      <a16:creationId xmlns:a16="http://schemas.microsoft.com/office/drawing/2014/main" id="{487FC010-83E2-1CE0-FF62-59777B0636BA}"/>
                    </a:ext>
                  </a:extLst>
                </p14:cNvPr>
                <p14:cNvContentPartPr/>
                <p14:nvPr/>
              </p14:nvContentPartPr>
              <p14:xfrm>
                <a:off x="8898554" y="1893904"/>
                <a:ext cx="72000" cy="62280"/>
              </p14:xfrm>
            </p:contentPart>
          </mc:Choice>
          <mc:Fallback>
            <p:pic>
              <p:nvPicPr>
                <p:cNvPr id="20" name="Ink 19">
                  <a:extLst>
                    <a:ext uri="{FF2B5EF4-FFF2-40B4-BE49-F238E27FC236}">
                      <a16:creationId xmlns:a16="http://schemas.microsoft.com/office/drawing/2014/main" id="{487FC010-83E2-1CE0-FF62-59777B0636BA}"/>
                    </a:ext>
                  </a:extLst>
                </p:cNvPr>
                <p:cNvPicPr/>
                <p:nvPr/>
              </p:nvPicPr>
              <p:blipFill>
                <a:blip r:embed="rId12"/>
                <a:stretch>
                  <a:fillRect/>
                </a:stretch>
              </p:blipFill>
              <p:spPr>
                <a:xfrm>
                  <a:off x="8894234" y="1889584"/>
                  <a:ext cx="80640" cy="70920"/>
                </a:xfrm>
                <a:prstGeom prst="rect">
                  <a:avLst/>
                </a:prstGeom>
              </p:spPr>
            </p:pic>
          </mc:Fallback>
        </mc:AlternateContent>
      </p:grpSp>
    </p:spTree>
    <p:extLst>
      <p:ext uri="{BB962C8B-B14F-4D97-AF65-F5344CB8AC3E}">
        <p14:creationId xmlns:p14="http://schemas.microsoft.com/office/powerpoint/2010/main" val="3284930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FECFC-9186-9FF1-A71A-1FEC360507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79AC687-F805-9857-C487-D8BF4192B01B}"/>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A8F72752-2BB3-C7FF-B00D-AE6662EA16A4}"/>
              </a:ext>
            </a:extLst>
          </p:cNvPr>
          <p:cNvPicPr>
            <a:picLocks noChangeAspect="1"/>
          </p:cNvPicPr>
          <p:nvPr/>
        </p:nvPicPr>
        <p:blipFill>
          <a:blip r:embed="rId2"/>
          <a:stretch>
            <a:fillRect/>
          </a:stretch>
        </p:blipFill>
        <p:spPr>
          <a:xfrm>
            <a:off x="8276492" y="1"/>
            <a:ext cx="3915508" cy="3484802"/>
          </a:xfrm>
          <a:prstGeom prst="rect">
            <a:avLst/>
          </a:prstGeom>
        </p:spPr>
      </p:pic>
      <p:pic>
        <p:nvPicPr>
          <p:cNvPr id="7" name="Picture 6">
            <a:extLst>
              <a:ext uri="{FF2B5EF4-FFF2-40B4-BE49-F238E27FC236}">
                <a16:creationId xmlns:a16="http://schemas.microsoft.com/office/drawing/2014/main" id="{1EBCDD7B-AF43-686D-0452-85DC5A5F4AF7}"/>
              </a:ext>
            </a:extLst>
          </p:cNvPr>
          <p:cNvPicPr>
            <a:picLocks noChangeAspect="1"/>
          </p:cNvPicPr>
          <p:nvPr/>
        </p:nvPicPr>
        <p:blipFill>
          <a:blip r:embed="rId3"/>
          <a:stretch>
            <a:fillRect/>
          </a:stretch>
        </p:blipFill>
        <p:spPr>
          <a:xfrm>
            <a:off x="475551" y="230188"/>
            <a:ext cx="7320296" cy="1190791"/>
          </a:xfrm>
          <a:prstGeom prst="rect">
            <a:avLst/>
          </a:prstGeom>
        </p:spPr>
      </p:pic>
      <p:pic>
        <p:nvPicPr>
          <p:cNvPr id="9" name="Picture 8">
            <a:extLst>
              <a:ext uri="{FF2B5EF4-FFF2-40B4-BE49-F238E27FC236}">
                <a16:creationId xmlns:a16="http://schemas.microsoft.com/office/drawing/2014/main" id="{BD9A1DA9-323A-8299-2451-B603A7FE3582}"/>
              </a:ext>
            </a:extLst>
          </p:cNvPr>
          <p:cNvPicPr>
            <a:picLocks noChangeAspect="1"/>
          </p:cNvPicPr>
          <p:nvPr/>
        </p:nvPicPr>
        <p:blipFill>
          <a:blip r:embed="rId4"/>
          <a:stretch>
            <a:fillRect/>
          </a:stretch>
        </p:blipFill>
        <p:spPr>
          <a:xfrm>
            <a:off x="574431" y="1956220"/>
            <a:ext cx="4431325" cy="3887705"/>
          </a:xfrm>
          <a:prstGeom prst="rect">
            <a:avLst/>
          </a:prstGeom>
        </p:spPr>
      </p:pic>
    </p:spTree>
    <p:extLst>
      <p:ext uri="{BB962C8B-B14F-4D97-AF65-F5344CB8AC3E}">
        <p14:creationId xmlns:p14="http://schemas.microsoft.com/office/powerpoint/2010/main" val="3662795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53FE3-B914-9C8B-F904-19272ECDA08A}"/>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43A9717-0286-9B4D-F97B-CD40DC486191}"/>
              </a:ext>
            </a:extLst>
          </p:cNvPr>
          <p:cNvPicPr>
            <a:picLocks noGrp="1" noChangeAspect="1"/>
          </p:cNvPicPr>
          <p:nvPr>
            <p:ph idx="1"/>
          </p:nvPr>
        </p:nvPicPr>
        <p:blipFill>
          <a:blip r:embed="rId2"/>
          <a:stretch>
            <a:fillRect/>
          </a:stretch>
        </p:blipFill>
        <p:spPr>
          <a:xfrm>
            <a:off x="7931098" y="2864331"/>
            <a:ext cx="4121253" cy="1359526"/>
          </a:xfrm>
          <a:prstGeom prst="rect">
            <a:avLst/>
          </a:prstGeom>
        </p:spPr>
      </p:pic>
      <p:pic>
        <p:nvPicPr>
          <p:cNvPr id="11" name="Picture 10">
            <a:extLst>
              <a:ext uri="{FF2B5EF4-FFF2-40B4-BE49-F238E27FC236}">
                <a16:creationId xmlns:a16="http://schemas.microsoft.com/office/drawing/2014/main" id="{B0DD9615-A1F0-ED0D-C10E-C4525AB86200}"/>
              </a:ext>
            </a:extLst>
          </p:cNvPr>
          <p:cNvPicPr>
            <a:picLocks noChangeAspect="1"/>
          </p:cNvPicPr>
          <p:nvPr/>
        </p:nvPicPr>
        <p:blipFill>
          <a:blip r:embed="rId3"/>
          <a:stretch>
            <a:fillRect/>
          </a:stretch>
        </p:blipFill>
        <p:spPr>
          <a:xfrm>
            <a:off x="361451" y="838592"/>
            <a:ext cx="7144747" cy="5753903"/>
          </a:xfrm>
          <a:prstGeom prst="rect">
            <a:avLst/>
          </a:prstGeom>
        </p:spPr>
      </p:pic>
    </p:spTree>
    <p:extLst>
      <p:ext uri="{BB962C8B-B14F-4D97-AF65-F5344CB8AC3E}">
        <p14:creationId xmlns:p14="http://schemas.microsoft.com/office/powerpoint/2010/main" val="1917700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E76F2-BF18-4568-83B8-C34F96E8656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5D37E6A-08B3-8D2D-7F98-5242F2CA0A25}"/>
              </a:ext>
            </a:extLst>
          </p:cNvPr>
          <p:cNvPicPr>
            <a:picLocks noGrp="1" noChangeAspect="1"/>
          </p:cNvPicPr>
          <p:nvPr>
            <p:ph idx="1"/>
          </p:nvPr>
        </p:nvPicPr>
        <p:blipFill>
          <a:blip r:embed="rId2"/>
          <a:stretch>
            <a:fillRect/>
          </a:stretch>
        </p:blipFill>
        <p:spPr>
          <a:xfrm>
            <a:off x="4004307" y="1617363"/>
            <a:ext cx="5021050" cy="4875512"/>
          </a:xfrm>
        </p:spPr>
      </p:pic>
      <p:pic>
        <p:nvPicPr>
          <p:cNvPr id="13" name="Picture 12">
            <a:extLst>
              <a:ext uri="{FF2B5EF4-FFF2-40B4-BE49-F238E27FC236}">
                <a16:creationId xmlns:a16="http://schemas.microsoft.com/office/drawing/2014/main" id="{8467B060-7F46-8E89-85E7-3FCB23C48AF0}"/>
              </a:ext>
            </a:extLst>
          </p:cNvPr>
          <p:cNvPicPr>
            <a:picLocks noChangeAspect="1"/>
          </p:cNvPicPr>
          <p:nvPr/>
        </p:nvPicPr>
        <p:blipFill>
          <a:blip r:embed="rId3"/>
          <a:stretch>
            <a:fillRect/>
          </a:stretch>
        </p:blipFill>
        <p:spPr>
          <a:xfrm>
            <a:off x="338760" y="115719"/>
            <a:ext cx="4124205" cy="1361387"/>
          </a:xfrm>
          <a:prstGeom prst="rect">
            <a:avLst/>
          </a:prstGeom>
        </p:spPr>
      </p:pic>
    </p:spTree>
    <p:extLst>
      <p:ext uri="{BB962C8B-B14F-4D97-AF65-F5344CB8AC3E}">
        <p14:creationId xmlns:p14="http://schemas.microsoft.com/office/powerpoint/2010/main" val="849027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FB5F5-2430-2BE8-5E02-8649FA539A7B}"/>
              </a:ext>
            </a:extLst>
          </p:cNvPr>
          <p:cNvSpPr>
            <a:spLocks noGrp="1"/>
          </p:cNvSpPr>
          <p:nvPr>
            <p:ph type="title"/>
          </p:nvPr>
        </p:nvSpPr>
        <p:spPr>
          <a:xfrm>
            <a:off x="627184" y="107217"/>
            <a:ext cx="10515600" cy="420321"/>
          </a:xfrm>
        </p:spPr>
        <p:txBody>
          <a:bodyPr>
            <a:normAutofit fontScale="90000"/>
          </a:bodyPr>
          <a:lstStyle/>
          <a:p>
            <a:r>
              <a:rPr lang="en-IN" dirty="0"/>
              <a:t>Steps</a:t>
            </a:r>
          </a:p>
        </p:txBody>
      </p:sp>
      <p:sp>
        <p:nvSpPr>
          <p:cNvPr id="3" name="Content Placeholder 2">
            <a:extLst>
              <a:ext uri="{FF2B5EF4-FFF2-40B4-BE49-F238E27FC236}">
                <a16:creationId xmlns:a16="http://schemas.microsoft.com/office/drawing/2014/main" id="{8F5838D4-A9AC-EAA8-F3EE-C3A9DB320A89}"/>
              </a:ext>
            </a:extLst>
          </p:cNvPr>
          <p:cNvSpPr>
            <a:spLocks noGrp="1"/>
          </p:cNvSpPr>
          <p:nvPr>
            <p:ph idx="1"/>
          </p:nvPr>
        </p:nvSpPr>
        <p:spPr>
          <a:xfrm>
            <a:off x="392723" y="676764"/>
            <a:ext cx="11553092" cy="4351338"/>
          </a:xfrm>
        </p:spPr>
        <p:txBody>
          <a:bodyPr>
            <a:noAutofit/>
          </a:bodyPr>
          <a:lstStyle/>
          <a:p>
            <a:pPr marL="514350" indent="-514350" algn="just">
              <a:buAutoNum type="arabicPeriod"/>
            </a:pPr>
            <a:r>
              <a:rPr lang="en-US" b="1" dirty="0"/>
              <a:t>Start with the Entire Image</a:t>
            </a:r>
            <a:r>
              <a:rPr lang="en-US" dirty="0"/>
              <a:t>:</a:t>
            </a:r>
          </a:p>
          <a:p>
            <a:pPr marL="457200" lvl="1" indent="0" algn="just">
              <a:buNone/>
            </a:pPr>
            <a:r>
              <a:rPr lang="en-US" dirty="0"/>
              <a:t>The image is treated as a single region initially, and the algorithm checks whether the intensity variation in this region satisfies the </a:t>
            </a:r>
            <a:r>
              <a:rPr lang="en-US" b="1" dirty="0"/>
              <a:t>threshold condition</a:t>
            </a:r>
            <a:r>
              <a:rPr lang="en-US" dirty="0"/>
              <a:t>. This means checking if the maximum intensity difference within the region is less than the threshold.</a:t>
            </a:r>
          </a:p>
          <a:p>
            <a:pPr marL="514350" indent="-514350" algn="just">
              <a:buFont typeface="+mj-lt"/>
              <a:buAutoNum type="arabicPeriod"/>
            </a:pPr>
            <a:r>
              <a:rPr lang="en-US" b="1" dirty="0"/>
              <a:t>Recursive Splitting</a:t>
            </a:r>
            <a:r>
              <a:rPr lang="en-US" dirty="0"/>
              <a:t>:</a:t>
            </a:r>
          </a:p>
          <a:p>
            <a:pPr marL="457200" lvl="1" indent="0" algn="just">
              <a:buNone/>
            </a:pPr>
            <a:r>
              <a:rPr lang="en-US" dirty="0"/>
              <a:t>If the intensity difference exceeds the threshold, the image region is recursively split into four smaller sub-regions (top-left, top-right, bottom-left, bottom-right). This recursive splitting continues until the regions are small enough (2x2 pixels) or until the intensity difference within a region satisfies the threshold condition.</a:t>
            </a:r>
          </a:p>
          <a:p>
            <a:pPr marL="514350" indent="-514350">
              <a:buFont typeface="+mj-lt"/>
              <a:buAutoNum type="arabicPeriod"/>
            </a:pPr>
            <a:r>
              <a:rPr lang="en-US" b="1" dirty="0"/>
              <a:t>Merging Regions</a:t>
            </a:r>
            <a:r>
              <a:rPr lang="en-US" dirty="0"/>
              <a:t>:</a:t>
            </a:r>
          </a:p>
          <a:p>
            <a:pPr marL="457200" lvl="1" indent="0">
              <a:buNone/>
            </a:pPr>
            <a:r>
              <a:rPr lang="en-US" dirty="0"/>
              <a:t>After splitting the image into smaller regions, the algorithm attempts to </a:t>
            </a:r>
            <a:r>
              <a:rPr lang="en-US" b="1" dirty="0"/>
              <a:t>merge</a:t>
            </a:r>
            <a:r>
              <a:rPr lang="en-US" dirty="0"/>
              <a:t> regions if the combined regions satisfy the threshold condition. This step ensures that neighboring regions that are similar in intensity can be grouped together.</a:t>
            </a:r>
          </a:p>
          <a:p>
            <a:pPr marL="457200" lvl="1" indent="0">
              <a:buNone/>
            </a:pPr>
            <a:r>
              <a:rPr lang="en-US" dirty="0"/>
              <a:t>The regions are merged by creating a new image where the sub-regions are placed together.</a:t>
            </a:r>
          </a:p>
          <a:p>
            <a:pPr marL="0" indent="0" algn="just">
              <a:buNone/>
            </a:pPr>
            <a:endParaRPr lang="en-US" dirty="0"/>
          </a:p>
          <a:p>
            <a:pPr algn="just">
              <a:buFont typeface="Arial" panose="020B0604020202020204" pitchFamily="34" charset="0"/>
              <a:buChar char="•"/>
            </a:pPr>
            <a:endParaRPr lang="en-US" dirty="0"/>
          </a:p>
          <a:p>
            <a:pPr algn="just"/>
            <a:endParaRPr lang="en-IN" dirty="0"/>
          </a:p>
        </p:txBody>
      </p:sp>
    </p:spTree>
    <p:extLst>
      <p:ext uri="{BB962C8B-B14F-4D97-AF65-F5344CB8AC3E}">
        <p14:creationId xmlns:p14="http://schemas.microsoft.com/office/powerpoint/2010/main" val="104606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737415-E2A8-70A7-017B-B98F91136313}"/>
              </a:ext>
            </a:extLst>
          </p:cNvPr>
          <p:cNvSpPr>
            <a:spLocks noGrp="1"/>
          </p:cNvSpPr>
          <p:nvPr>
            <p:ph idx="1"/>
          </p:nvPr>
        </p:nvSpPr>
        <p:spPr>
          <a:xfrm>
            <a:off x="427892" y="278179"/>
            <a:ext cx="11506200" cy="4351338"/>
          </a:xfrm>
        </p:spPr>
        <p:txBody>
          <a:bodyPr/>
          <a:lstStyle/>
          <a:p>
            <a:pPr marL="514350" indent="-514350" algn="just">
              <a:buFont typeface="+mj-lt"/>
              <a:buAutoNum type="arabicPeriod" startAt="4"/>
            </a:pPr>
            <a:r>
              <a:rPr lang="en-US" b="1" dirty="0"/>
              <a:t>Stop Condition:</a:t>
            </a:r>
          </a:p>
          <a:p>
            <a:pPr marL="457200" lvl="1" indent="0" algn="just">
              <a:buNone/>
            </a:pPr>
            <a:r>
              <a:rPr lang="en-US" dirty="0"/>
              <a:t>The splitting stops when the regions are small enough or when the intensity variation in the region satisfies the threshold.</a:t>
            </a:r>
          </a:p>
          <a:p>
            <a:pPr marL="514350" indent="-514350" algn="just">
              <a:buFont typeface="+mj-lt"/>
              <a:buAutoNum type="arabicPeriod" startAt="4"/>
            </a:pPr>
            <a:r>
              <a:rPr lang="en-US" b="1" dirty="0"/>
              <a:t>Result:</a:t>
            </a:r>
          </a:p>
          <a:p>
            <a:pPr marL="457200" lvl="1" indent="0" algn="just">
              <a:buNone/>
            </a:pPr>
            <a:r>
              <a:rPr lang="en-US" dirty="0"/>
              <a:t>The output is an image where regions are split and merged based on the intensity variation and the threshold. The regions that meet the threshold condition are merged back into larger regions.</a:t>
            </a:r>
          </a:p>
          <a:p>
            <a:pPr algn="just">
              <a:buFont typeface="Arial" panose="020B0604020202020204" pitchFamily="34" charset="0"/>
              <a:buChar char="•"/>
            </a:pPr>
            <a:endParaRPr lang="en-US" dirty="0"/>
          </a:p>
          <a:p>
            <a:pPr algn="just"/>
            <a:endParaRPr lang="en-IN" dirty="0"/>
          </a:p>
        </p:txBody>
      </p:sp>
    </p:spTree>
    <p:extLst>
      <p:ext uri="{BB962C8B-B14F-4D97-AF65-F5344CB8AC3E}">
        <p14:creationId xmlns:p14="http://schemas.microsoft.com/office/powerpoint/2010/main" val="2937829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3E4A-4902-E897-1FE8-02FF2AA30C2A}"/>
              </a:ext>
            </a:extLst>
          </p:cNvPr>
          <p:cNvSpPr>
            <a:spLocks noGrp="1"/>
          </p:cNvSpPr>
          <p:nvPr>
            <p:ph type="title"/>
          </p:nvPr>
        </p:nvSpPr>
        <p:spPr/>
        <p:txBody>
          <a:bodyPr/>
          <a:lstStyle/>
          <a:p>
            <a:r>
              <a:rPr lang="en-IN" dirty="0"/>
              <a:t>Segmentation</a:t>
            </a:r>
          </a:p>
        </p:txBody>
      </p:sp>
      <p:sp>
        <p:nvSpPr>
          <p:cNvPr id="3" name="Content Placeholder 2">
            <a:extLst>
              <a:ext uri="{FF2B5EF4-FFF2-40B4-BE49-F238E27FC236}">
                <a16:creationId xmlns:a16="http://schemas.microsoft.com/office/drawing/2014/main" id="{30FE3EB8-8294-3A0A-1B1E-F7109B01ADB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31695D7-625A-3959-1F98-A10621ACFEEC}"/>
              </a:ext>
            </a:extLst>
          </p:cNvPr>
          <p:cNvPicPr>
            <a:picLocks noChangeAspect="1"/>
          </p:cNvPicPr>
          <p:nvPr/>
        </p:nvPicPr>
        <p:blipFill>
          <a:blip r:embed="rId2"/>
          <a:stretch>
            <a:fillRect/>
          </a:stretch>
        </p:blipFill>
        <p:spPr>
          <a:xfrm>
            <a:off x="492369" y="1928220"/>
            <a:ext cx="10961077" cy="4351338"/>
          </a:xfrm>
          <a:prstGeom prst="rect">
            <a:avLst/>
          </a:prstGeom>
        </p:spPr>
      </p:pic>
    </p:spTree>
    <p:extLst>
      <p:ext uri="{BB962C8B-B14F-4D97-AF65-F5344CB8AC3E}">
        <p14:creationId xmlns:p14="http://schemas.microsoft.com/office/powerpoint/2010/main" val="2604107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AFAFA-DB2F-2534-8897-2F44A599ECB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A478C3-4846-EAEE-702F-D5E314B95EA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1EC1E97-F372-36E0-95EA-8D6C5BC64D35}"/>
              </a:ext>
            </a:extLst>
          </p:cNvPr>
          <p:cNvPicPr>
            <a:picLocks noChangeAspect="1"/>
          </p:cNvPicPr>
          <p:nvPr/>
        </p:nvPicPr>
        <p:blipFill>
          <a:blip r:embed="rId2"/>
          <a:stretch>
            <a:fillRect/>
          </a:stretch>
        </p:blipFill>
        <p:spPr>
          <a:xfrm>
            <a:off x="269631" y="365125"/>
            <a:ext cx="11569607" cy="5811838"/>
          </a:xfrm>
          <a:prstGeom prst="rect">
            <a:avLst/>
          </a:prstGeom>
        </p:spPr>
      </p:pic>
    </p:spTree>
    <p:extLst>
      <p:ext uri="{BB962C8B-B14F-4D97-AF65-F5344CB8AC3E}">
        <p14:creationId xmlns:p14="http://schemas.microsoft.com/office/powerpoint/2010/main" val="3486425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C94E-298F-D868-DBBE-CAE90D4CA2C1}"/>
              </a:ext>
            </a:extLst>
          </p:cNvPr>
          <p:cNvSpPr>
            <a:spLocks noGrp="1"/>
          </p:cNvSpPr>
          <p:nvPr>
            <p:ph type="title"/>
          </p:nvPr>
        </p:nvSpPr>
        <p:spPr/>
        <p:txBody>
          <a:bodyPr/>
          <a:lstStyle/>
          <a:p>
            <a:r>
              <a:rPr lang="en-IN" dirty="0"/>
              <a:t>Region Growing</a:t>
            </a:r>
          </a:p>
        </p:txBody>
      </p:sp>
      <p:pic>
        <p:nvPicPr>
          <p:cNvPr id="9" name="Content Placeholder 8">
            <a:extLst>
              <a:ext uri="{FF2B5EF4-FFF2-40B4-BE49-F238E27FC236}">
                <a16:creationId xmlns:a16="http://schemas.microsoft.com/office/drawing/2014/main" id="{1FBBFB11-6831-8249-6367-1AA709F9A576}"/>
              </a:ext>
            </a:extLst>
          </p:cNvPr>
          <p:cNvPicPr>
            <a:picLocks noGrp="1" noChangeAspect="1"/>
          </p:cNvPicPr>
          <p:nvPr>
            <p:ph idx="1"/>
          </p:nvPr>
        </p:nvPicPr>
        <p:blipFill>
          <a:blip r:embed="rId3"/>
          <a:stretch>
            <a:fillRect/>
          </a:stretch>
        </p:blipFill>
        <p:spPr>
          <a:xfrm>
            <a:off x="967154" y="3921107"/>
            <a:ext cx="10515600" cy="2656072"/>
          </a:xfrm>
        </p:spPr>
      </p:pic>
      <p:pic>
        <p:nvPicPr>
          <p:cNvPr id="5" name="Picture 4">
            <a:extLst>
              <a:ext uri="{FF2B5EF4-FFF2-40B4-BE49-F238E27FC236}">
                <a16:creationId xmlns:a16="http://schemas.microsoft.com/office/drawing/2014/main" id="{B2691EF3-78FD-537B-4F7F-7C38AA7D362D}"/>
              </a:ext>
            </a:extLst>
          </p:cNvPr>
          <p:cNvPicPr>
            <a:picLocks noChangeAspect="1"/>
          </p:cNvPicPr>
          <p:nvPr/>
        </p:nvPicPr>
        <p:blipFill>
          <a:blip r:embed="rId4"/>
          <a:stretch>
            <a:fillRect/>
          </a:stretch>
        </p:blipFill>
        <p:spPr>
          <a:xfrm>
            <a:off x="1713888" y="1387414"/>
            <a:ext cx="8764223" cy="876422"/>
          </a:xfrm>
          <a:prstGeom prst="rect">
            <a:avLst/>
          </a:prstGeom>
        </p:spPr>
      </p:pic>
      <p:pic>
        <p:nvPicPr>
          <p:cNvPr id="7" name="Picture 6">
            <a:extLst>
              <a:ext uri="{FF2B5EF4-FFF2-40B4-BE49-F238E27FC236}">
                <a16:creationId xmlns:a16="http://schemas.microsoft.com/office/drawing/2014/main" id="{9092721D-ADED-600C-E166-D58F89000C65}"/>
              </a:ext>
            </a:extLst>
          </p:cNvPr>
          <p:cNvPicPr>
            <a:picLocks noChangeAspect="1"/>
          </p:cNvPicPr>
          <p:nvPr/>
        </p:nvPicPr>
        <p:blipFill>
          <a:blip r:embed="rId5"/>
          <a:stretch>
            <a:fillRect/>
          </a:stretch>
        </p:blipFill>
        <p:spPr>
          <a:xfrm>
            <a:off x="3066627" y="2444526"/>
            <a:ext cx="6058746" cy="1476581"/>
          </a:xfrm>
          <a:prstGeom prst="rect">
            <a:avLst/>
          </a:prstGeom>
        </p:spPr>
      </p:pic>
    </p:spTree>
    <p:extLst>
      <p:ext uri="{BB962C8B-B14F-4D97-AF65-F5344CB8AC3E}">
        <p14:creationId xmlns:p14="http://schemas.microsoft.com/office/powerpoint/2010/main" val="3174934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428C61-C8AA-58CE-2ECC-CFFB0D9E5D99}"/>
              </a:ext>
            </a:extLst>
          </p:cNvPr>
          <p:cNvPicPr>
            <a:picLocks noChangeAspect="1"/>
          </p:cNvPicPr>
          <p:nvPr/>
        </p:nvPicPr>
        <p:blipFill>
          <a:blip r:embed="rId2"/>
          <a:stretch>
            <a:fillRect/>
          </a:stretch>
        </p:blipFill>
        <p:spPr>
          <a:xfrm>
            <a:off x="4558671" y="1435728"/>
            <a:ext cx="6251378" cy="1993272"/>
          </a:xfrm>
          <a:prstGeom prst="rect">
            <a:avLst/>
          </a:prstGeom>
        </p:spPr>
      </p:pic>
      <p:sp>
        <p:nvSpPr>
          <p:cNvPr id="2" name="Title 1">
            <a:extLst>
              <a:ext uri="{FF2B5EF4-FFF2-40B4-BE49-F238E27FC236}">
                <a16:creationId xmlns:a16="http://schemas.microsoft.com/office/drawing/2014/main" id="{D662C653-5E1C-ADE9-A430-EFF09D9785DC}"/>
              </a:ext>
            </a:extLst>
          </p:cNvPr>
          <p:cNvSpPr>
            <a:spLocks noGrp="1"/>
          </p:cNvSpPr>
          <p:nvPr>
            <p:ph type="title"/>
          </p:nvPr>
        </p:nvSpPr>
        <p:spPr>
          <a:xfrm>
            <a:off x="592015" y="18255"/>
            <a:ext cx="10515600" cy="662782"/>
          </a:xfrm>
        </p:spPr>
        <p:txBody>
          <a:bodyPr>
            <a:normAutofit fontScale="90000"/>
          </a:bodyPr>
          <a:lstStyle/>
          <a:p>
            <a:r>
              <a:rPr lang="en-IN" dirty="0"/>
              <a:t>Algorithm</a:t>
            </a:r>
          </a:p>
        </p:txBody>
      </p:sp>
      <p:pic>
        <p:nvPicPr>
          <p:cNvPr id="5" name="Picture 4">
            <a:extLst>
              <a:ext uri="{FF2B5EF4-FFF2-40B4-BE49-F238E27FC236}">
                <a16:creationId xmlns:a16="http://schemas.microsoft.com/office/drawing/2014/main" id="{98DBC4B8-E6FF-32F1-E1BB-7DE74B7A66BE}"/>
              </a:ext>
            </a:extLst>
          </p:cNvPr>
          <p:cNvPicPr>
            <a:picLocks noChangeAspect="1"/>
          </p:cNvPicPr>
          <p:nvPr/>
        </p:nvPicPr>
        <p:blipFill>
          <a:blip r:embed="rId3"/>
          <a:stretch>
            <a:fillRect/>
          </a:stretch>
        </p:blipFill>
        <p:spPr>
          <a:xfrm>
            <a:off x="0" y="645213"/>
            <a:ext cx="6251379" cy="1709238"/>
          </a:xfrm>
          <a:prstGeom prst="rect">
            <a:avLst/>
          </a:prstGeom>
        </p:spPr>
      </p:pic>
      <p:pic>
        <p:nvPicPr>
          <p:cNvPr id="9" name="Picture 8">
            <a:extLst>
              <a:ext uri="{FF2B5EF4-FFF2-40B4-BE49-F238E27FC236}">
                <a16:creationId xmlns:a16="http://schemas.microsoft.com/office/drawing/2014/main" id="{AFFDFE7C-A7AB-2D3D-DAC8-78808E814C54}"/>
              </a:ext>
            </a:extLst>
          </p:cNvPr>
          <p:cNvPicPr>
            <a:picLocks noChangeAspect="1"/>
          </p:cNvPicPr>
          <p:nvPr/>
        </p:nvPicPr>
        <p:blipFill>
          <a:blip r:embed="rId4"/>
          <a:stretch>
            <a:fillRect/>
          </a:stretch>
        </p:blipFill>
        <p:spPr>
          <a:xfrm>
            <a:off x="2609850" y="3429000"/>
            <a:ext cx="7589422" cy="1868166"/>
          </a:xfrm>
          <a:prstGeom prst="rect">
            <a:avLst/>
          </a:prstGeom>
        </p:spPr>
      </p:pic>
      <p:sp>
        <p:nvSpPr>
          <p:cNvPr id="4" name="TextBox 3">
            <a:extLst>
              <a:ext uri="{FF2B5EF4-FFF2-40B4-BE49-F238E27FC236}">
                <a16:creationId xmlns:a16="http://schemas.microsoft.com/office/drawing/2014/main" id="{E518D837-245E-991E-75E6-56F0D244308F}"/>
              </a:ext>
            </a:extLst>
          </p:cNvPr>
          <p:cNvSpPr txBox="1"/>
          <p:nvPr/>
        </p:nvSpPr>
        <p:spPr>
          <a:xfrm>
            <a:off x="2445785" y="5430784"/>
            <a:ext cx="7917552" cy="830997"/>
          </a:xfrm>
          <a:prstGeom prst="rect">
            <a:avLst/>
          </a:prstGeom>
          <a:noFill/>
          <a:ln>
            <a:solidFill>
              <a:srgbClr val="FF0000"/>
            </a:solidFill>
          </a:ln>
        </p:spPr>
        <p:txBody>
          <a:bodyPr wrap="none" rtlCol="0">
            <a:spAutoFit/>
          </a:bodyPr>
          <a:lstStyle/>
          <a:p>
            <a:pPr marL="342900" indent="-342900">
              <a:buFont typeface="Arial" panose="020B0604020202020204" pitchFamily="34" charset="0"/>
              <a:buChar char="•"/>
            </a:pPr>
            <a:r>
              <a:rPr lang="en-US" sz="2400" dirty="0"/>
              <a:t>For </a:t>
            </a:r>
            <a:r>
              <a:rPr lang="en-US" sz="2400" dirty="0">
                <a:solidFill>
                  <a:srgbClr val="FF0000"/>
                </a:solidFill>
              </a:rPr>
              <a:t>each region </a:t>
            </a:r>
            <a:r>
              <a:rPr lang="en-US" sz="2400" dirty="0"/>
              <a:t>uniformity predicate must be </a:t>
            </a:r>
            <a:r>
              <a:rPr lang="en-US" sz="2400" dirty="0">
                <a:solidFill>
                  <a:srgbClr val="FF0000"/>
                </a:solidFill>
              </a:rPr>
              <a:t>true</a:t>
            </a:r>
          </a:p>
          <a:p>
            <a:pPr marL="342900" indent="-342900">
              <a:buFont typeface="Arial" panose="020B0604020202020204" pitchFamily="34" charset="0"/>
              <a:buChar char="•"/>
            </a:pPr>
            <a:r>
              <a:rPr lang="en-US" sz="2400" dirty="0"/>
              <a:t>For any </a:t>
            </a:r>
            <a:r>
              <a:rPr lang="en-US" sz="2400" dirty="0">
                <a:solidFill>
                  <a:srgbClr val="FF0000"/>
                </a:solidFill>
              </a:rPr>
              <a:t>two adjacent regions</a:t>
            </a:r>
            <a:r>
              <a:rPr lang="en-US" sz="2400" dirty="0"/>
              <a:t>, predicate must be </a:t>
            </a:r>
            <a:r>
              <a:rPr lang="en-US" sz="2400" dirty="0">
                <a:solidFill>
                  <a:srgbClr val="FF0000"/>
                </a:solidFill>
              </a:rPr>
              <a:t>false</a:t>
            </a:r>
            <a:endParaRPr lang="en-IN" sz="2400" dirty="0">
              <a:solidFill>
                <a:srgbClr val="FF0000"/>
              </a:solidFill>
            </a:endParaRPr>
          </a:p>
        </p:txBody>
      </p:sp>
    </p:spTree>
    <p:extLst>
      <p:ext uri="{BB962C8B-B14F-4D97-AF65-F5344CB8AC3E}">
        <p14:creationId xmlns:p14="http://schemas.microsoft.com/office/powerpoint/2010/main" val="2673330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7D906-0005-2056-7441-02C26F9F7F0B}"/>
              </a:ext>
            </a:extLst>
          </p:cNvPr>
          <p:cNvSpPr>
            <a:spLocks noGrp="1"/>
          </p:cNvSpPr>
          <p:nvPr>
            <p:ph type="title"/>
          </p:nvPr>
        </p:nvSpPr>
        <p:spPr/>
        <p:txBody>
          <a:bodyPr/>
          <a:lstStyle/>
          <a:p>
            <a:r>
              <a:rPr lang="en-US" dirty="0"/>
              <a:t>Numerical Example</a:t>
            </a:r>
            <a:endParaRPr lang="en-IN" dirty="0"/>
          </a:p>
        </p:txBody>
      </p:sp>
      <p:sp>
        <p:nvSpPr>
          <p:cNvPr id="3" name="Content Placeholder 2">
            <a:extLst>
              <a:ext uri="{FF2B5EF4-FFF2-40B4-BE49-F238E27FC236}">
                <a16:creationId xmlns:a16="http://schemas.microsoft.com/office/drawing/2014/main" id="{8C9494EE-A8F8-E2DB-6305-D7445018E40F}"/>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D1BDFC09-146A-9DBA-2238-0A6912657527}"/>
              </a:ext>
            </a:extLst>
          </p:cNvPr>
          <p:cNvPicPr>
            <a:picLocks noChangeAspect="1"/>
          </p:cNvPicPr>
          <p:nvPr/>
        </p:nvPicPr>
        <p:blipFill>
          <a:blip r:embed="rId2"/>
          <a:stretch>
            <a:fillRect/>
          </a:stretch>
        </p:blipFill>
        <p:spPr>
          <a:xfrm>
            <a:off x="8730173" y="119616"/>
            <a:ext cx="3172268" cy="2562583"/>
          </a:xfrm>
          <a:prstGeom prst="rect">
            <a:avLst/>
          </a:prstGeom>
        </p:spPr>
      </p:pic>
      <p:pic>
        <p:nvPicPr>
          <p:cNvPr id="7" name="Picture 6">
            <a:extLst>
              <a:ext uri="{FF2B5EF4-FFF2-40B4-BE49-F238E27FC236}">
                <a16:creationId xmlns:a16="http://schemas.microsoft.com/office/drawing/2014/main" id="{68B27F54-9969-B4E8-97FE-F8EA23BCCB00}"/>
              </a:ext>
            </a:extLst>
          </p:cNvPr>
          <p:cNvPicPr>
            <a:picLocks noChangeAspect="1"/>
          </p:cNvPicPr>
          <p:nvPr/>
        </p:nvPicPr>
        <p:blipFill>
          <a:blip r:embed="rId3"/>
          <a:stretch>
            <a:fillRect/>
          </a:stretch>
        </p:blipFill>
        <p:spPr>
          <a:xfrm>
            <a:off x="346731" y="1936197"/>
            <a:ext cx="5420243" cy="4556678"/>
          </a:xfrm>
          <a:prstGeom prst="rect">
            <a:avLst/>
          </a:prstGeom>
        </p:spPr>
      </p:pic>
      <p:pic>
        <p:nvPicPr>
          <p:cNvPr id="9" name="Picture 8">
            <a:extLst>
              <a:ext uri="{FF2B5EF4-FFF2-40B4-BE49-F238E27FC236}">
                <a16:creationId xmlns:a16="http://schemas.microsoft.com/office/drawing/2014/main" id="{BFF090F9-8195-7F84-1615-406D7854C395}"/>
              </a:ext>
            </a:extLst>
          </p:cNvPr>
          <p:cNvPicPr>
            <a:picLocks noChangeAspect="1"/>
          </p:cNvPicPr>
          <p:nvPr/>
        </p:nvPicPr>
        <p:blipFill>
          <a:blip r:embed="rId4"/>
          <a:stretch>
            <a:fillRect/>
          </a:stretch>
        </p:blipFill>
        <p:spPr>
          <a:xfrm>
            <a:off x="5474677" y="3270706"/>
            <a:ext cx="3964978" cy="3151766"/>
          </a:xfrm>
          <a:prstGeom prst="rect">
            <a:avLst/>
          </a:prstGeom>
        </p:spPr>
      </p:pic>
    </p:spTree>
    <p:extLst>
      <p:ext uri="{BB962C8B-B14F-4D97-AF65-F5344CB8AC3E}">
        <p14:creationId xmlns:p14="http://schemas.microsoft.com/office/powerpoint/2010/main" val="503676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eek 6: Region Growing and Clustering ...">
            <a:extLst>
              <a:ext uri="{FF2B5EF4-FFF2-40B4-BE49-F238E27FC236}">
                <a16:creationId xmlns:a16="http://schemas.microsoft.com/office/drawing/2014/main" id="{F8DE4290-8DDE-4AA6-D286-B6DA28FEE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1" y="482600"/>
            <a:ext cx="5245817" cy="22416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Segmentation Overview 2024">
            <a:extLst>
              <a:ext uri="{FF2B5EF4-FFF2-40B4-BE49-F238E27FC236}">
                <a16:creationId xmlns:a16="http://schemas.microsoft.com/office/drawing/2014/main" id="{CCE4D2E3-C0A4-FCDE-7E71-0F34DA7F1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3584" y="4355752"/>
            <a:ext cx="6517665" cy="22872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9214922-66FA-A449-3555-221DBD38387B}"/>
              </a:ext>
            </a:extLst>
          </p:cNvPr>
          <p:cNvPicPr>
            <a:picLocks noChangeAspect="1"/>
          </p:cNvPicPr>
          <p:nvPr/>
        </p:nvPicPr>
        <p:blipFill>
          <a:blip r:embed="rId4"/>
          <a:srcRect l="6296" r="7000"/>
          <a:stretch/>
        </p:blipFill>
        <p:spPr>
          <a:xfrm>
            <a:off x="85696" y="3291722"/>
            <a:ext cx="5166242" cy="3351232"/>
          </a:xfrm>
          <a:prstGeom prst="rect">
            <a:avLst/>
          </a:prstGeom>
        </p:spPr>
      </p:pic>
      <p:sp>
        <p:nvSpPr>
          <p:cNvPr id="6" name="Title 1">
            <a:extLst>
              <a:ext uri="{FF2B5EF4-FFF2-40B4-BE49-F238E27FC236}">
                <a16:creationId xmlns:a16="http://schemas.microsoft.com/office/drawing/2014/main" id="{B9BACA03-E5FF-28A9-8A37-5ABBA950664B}"/>
              </a:ext>
            </a:extLst>
          </p:cNvPr>
          <p:cNvSpPr>
            <a:spLocks noGrp="1"/>
          </p:cNvSpPr>
          <p:nvPr>
            <p:ph type="title"/>
          </p:nvPr>
        </p:nvSpPr>
        <p:spPr>
          <a:xfrm>
            <a:off x="-5862" y="0"/>
            <a:ext cx="10515600" cy="482600"/>
          </a:xfrm>
        </p:spPr>
        <p:txBody>
          <a:bodyPr>
            <a:normAutofit fontScale="90000"/>
          </a:bodyPr>
          <a:lstStyle/>
          <a:p>
            <a:r>
              <a:rPr lang="en-IN" dirty="0"/>
              <a:t>Examples</a:t>
            </a:r>
          </a:p>
        </p:txBody>
      </p:sp>
      <p:pic>
        <p:nvPicPr>
          <p:cNvPr id="2" name="Picture 1">
            <a:extLst>
              <a:ext uri="{FF2B5EF4-FFF2-40B4-BE49-F238E27FC236}">
                <a16:creationId xmlns:a16="http://schemas.microsoft.com/office/drawing/2014/main" id="{0DE025BE-4C24-BDAD-7350-D3C2E65FB671}"/>
              </a:ext>
            </a:extLst>
          </p:cNvPr>
          <p:cNvPicPr>
            <a:picLocks noChangeAspect="1"/>
          </p:cNvPicPr>
          <p:nvPr/>
        </p:nvPicPr>
        <p:blipFill>
          <a:blip r:embed="rId5"/>
          <a:stretch>
            <a:fillRect/>
          </a:stretch>
        </p:blipFill>
        <p:spPr>
          <a:xfrm>
            <a:off x="5934075" y="789877"/>
            <a:ext cx="5395913" cy="2639123"/>
          </a:xfrm>
          <a:prstGeom prst="rect">
            <a:avLst/>
          </a:prstGeom>
        </p:spPr>
      </p:pic>
    </p:spTree>
    <p:extLst>
      <p:ext uri="{BB962C8B-B14F-4D97-AF65-F5344CB8AC3E}">
        <p14:creationId xmlns:p14="http://schemas.microsoft.com/office/powerpoint/2010/main" val="2251448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26B0B-50A4-0E5E-1771-BB1A416796A1}"/>
              </a:ext>
            </a:extLst>
          </p:cNvPr>
          <p:cNvSpPr>
            <a:spLocks noGrp="1"/>
          </p:cNvSpPr>
          <p:nvPr>
            <p:ph type="title"/>
          </p:nvPr>
        </p:nvSpPr>
        <p:spPr>
          <a:xfrm>
            <a:off x="630811" y="-146418"/>
            <a:ext cx="10515600" cy="821974"/>
          </a:xfrm>
        </p:spPr>
        <p:txBody>
          <a:bodyPr/>
          <a:lstStyle/>
          <a:p>
            <a:r>
              <a:rPr lang="en-US" dirty="0"/>
              <a:t>Steps </a:t>
            </a:r>
            <a:endParaRPr lang="en-IN" dirty="0"/>
          </a:p>
        </p:txBody>
      </p:sp>
      <p:sp>
        <p:nvSpPr>
          <p:cNvPr id="3" name="Content Placeholder 2">
            <a:extLst>
              <a:ext uri="{FF2B5EF4-FFF2-40B4-BE49-F238E27FC236}">
                <a16:creationId xmlns:a16="http://schemas.microsoft.com/office/drawing/2014/main" id="{49B705AF-D228-E86F-68C2-EC06CB96B658}"/>
              </a:ext>
            </a:extLst>
          </p:cNvPr>
          <p:cNvSpPr>
            <a:spLocks noGrp="1"/>
          </p:cNvSpPr>
          <p:nvPr>
            <p:ph idx="1"/>
          </p:nvPr>
        </p:nvSpPr>
        <p:spPr>
          <a:xfrm>
            <a:off x="489408" y="675555"/>
            <a:ext cx="11463779" cy="4351338"/>
          </a:xfrm>
        </p:spPr>
        <p:txBody>
          <a:bodyPr>
            <a:noAutofit/>
          </a:bodyPr>
          <a:lstStyle/>
          <a:p>
            <a:pPr algn="just"/>
            <a:r>
              <a:rPr lang="en-US" sz="2000" dirty="0"/>
              <a:t>Region Growing Algorithm:</a:t>
            </a:r>
          </a:p>
          <a:p>
            <a:pPr algn="just"/>
            <a:r>
              <a:rPr lang="en-US" sz="2000" dirty="0"/>
              <a:t>The Region Growing algorithm starts from a seed pixel in the image and grows the region by adding neighboring pixels that are similar based on an intensity threshold.</a:t>
            </a:r>
          </a:p>
          <a:p>
            <a:pPr marL="514350" indent="-514350" algn="just">
              <a:buAutoNum type="arabicPeriod"/>
            </a:pPr>
            <a:r>
              <a:rPr lang="en-US" sz="2000" dirty="0"/>
              <a:t>Seed Selection:</a:t>
            </a:r>
          </a:p>
          <a:p>
            <a:pPr marL="457200" lvl="1" indent="0" algn="just">
              <a:buNone/>
            </a:pPr>
            <a:r>
              <a:rPr lang="en-US" sz="2000" dirty="0"/>
              <a:t>The algorithm starts with a seed pixel, which is a randomly chosen point in the image. </a:t>
            </a:r>
          </a:p>
          <a:p>
            <a:pPr marL="514350" indent="-514350" algn="just">
              <a:buFont typeface="+mj-lt"/>
              <a:buAutoNum type="arabicPeriod"/>
            </a:pPr>
            <a:r>
              <a:rPr lang="en-IN" sz="2000" dirty="0"/>
              <a:t>Initialize the Region:</a:t>
            </a:r>
          </a:p>
          <a:p>
            <a:pPr marL="914400" lvl="1" indent="-457200" algn="just">
              <a:buFont typeface="+mj-lt"/>
              <a:buAutoNum type="arabicPeriod"/>
            </a:pPr>
            <a:r>
              <a:rPr lang="en-US" sz="2000" dirty="0"/>
              <a:t>A binary output image of the same size as the input image is created, initialized to 0 (black). The region will be grown by setting pixels in this image to 255 (white).</a:t>
            </a:r>
          </a:p>
          <a:p>
            <a:pPr marL="914400" lvl="1" indent="-457200" algn="just">
              <a:buFont typeface="+mj-lt"/>
              <a:buAutoNum type="arabicPeriod"/>
            </a:pPr>
            <a:r>
              <a:rPr lang="en-US" sz="2000" dirty="0"/>
              <a:t>The mean intensity of the region is initialized with the intensity of the seed pixel.</a:t>
            </a:r>
          </a:p>
          <a:p>
            <a:pPr marL="514350" indent="-514350" algn="just">
              <a:buFont typeface="+mj-lt"/>
              <a:buAutoNum type="arabicPeriod"/>
            </a:pPr>
            <a:r>
              <a:rPr lang="en-US" sz="2000" dirty="0"/>
              <a:t>Iterate Over Neighbors:</a:t>
            </a:r>
          </a:p>
          <a:p>
            <a:pPr marL="457200" lvl="1" indent="0" algn="just">
              <a:buNone/>
            </a:pPr>
            <a:r>
              <a:rPr lang="en-US" sz="2000" dirty="0"/>
              <a:t>Check the 4 neighboring pixels (up, down, left, right) of the seed pixel to decide whether they belong to the same region. These neighboring pixels are explored in a breadth-first manner by adding them to a list.</a:t>
            </a:r>
          </a:p>
          <a:p>
            <a:pPr marL="342900" indent="-342900" algn="just">
              <a:buFont typeface="+mj-lt"/>
              <a:buAutoNum type="arabicPeriod"/>
            </a:pPr>
            <a:r>
              <a:rPr lang="en-US" sz="2000" dirty="0"/>
              <a:t>Intensity Check:</a:t>
            </a:r>
          </a:p>
          <a:p>
            <a:pPr marL="914400" lvl="1" indent="-457200" algn="just">
              <a:buFont typeface="+mj-lt"/>
              <a:buAutoNum type="arabicPeriod"/>
            </a:pPr>
            <a:r>
              <a:rPr lang="en-US" sz="2000" dirty="0"/>
              <a:t>For each neighboring pixel calculate the absolute difference between the pixel's intensity and the </a:t>
            </a:r>
            <a:r>
              <a:rPr lang="en-US" sz="2000" b="1" dirty="0"/>
              <a:t>mean intensity</a:t>
            </a:r>
            <a:r>
              <a:rPr lang="en-US" sz="2000" dirty="0"/>
              <a:t> of the current region.</a:t>
            </a:r>
          </a:p>
          <a:p>
            <a:pPr marL="914400" lvl="1" indent="-457200" algn="just">
              <a:buFont typeface="+mj-lt"/>
              <a:buAutoNum type="arabicPeriod"/>
            </a:pPr>
            <a:r>
              <a:rPr lang="en-US" sz="2000" dirty="0"/>
              <a:t>If the intensity difference is less than a user-defined </a:t>
            </a:r>
            <a:r>
              <a:rPr lang="en-US" sz="2000" b="1" dirty="0"/>
              <a:t>threshold</a:t>
            </a:r>
            <a:r>
              <a:rPr lang="en-US" sz="2000" dirty="0"/>
              <a:t>, the pixel is added to the region and the mean intensity of the region is updated.</a:t>
            </a:r>
          </a:p>
          <a:p>
            <a:pPr marL="914400" lvl="1" indent="-457200" algn="just">
              <a:buFont typeface="+mj-lt"/>
              <a:buAutoNum type="arabicPeriod"/>
            </a:pPr>
            <a:endParaRPr lang="en-US" sz="2000" dirty="0"/>
          </a:p>
          <a:p>
            <a:pPr algn="just"/>
            <a:endParaRPr lang="en-IN" sz="2000" dirty="0"/>
          </a:p>
          <a:p>
            <a:pPr algn="just"/>
            <a:endParaRPr lang="en-IN" sz="2000" dirty="0"/>
          </a:p>
        </p:txBody>
      </p:sp>
    </p:spTree>
    <p:extLst>
      <p:ext uri="{BB962C8B-B14F-4D97-AF65-F5344CB8AC3E}">
        <p14:creationId xmlns:p14="http://schemas.microsoft.com/office/powerpoint/2010/main" val="3572698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690B5F-8192-0829-299C-38CEFF47CB32}"/>
              </a:ext>
            </a:extLst>
          </p:cNvPr>
          <p:cNvSpPr>
            <a:spLocks noGrp="1"/>
          </p:cNvSpPr>
          <p:nvPr>
            <p:ph idx="1"/>
          </p:nvPr>
        </p:nvSpPr>
        <p:spPr>
          <a:xfrm>
            <a:off x="415958" y="553007"/>
            <a:ext cx="11360084" cy="4351338"/>
          </a:xfrm>
        </p:spPr>
        <p:txBody>
          <a:bodyPr>
            <a:normAutofit/>
          </a:bodyPr>
          <a:lstStyle/>
          <a:p>
            <a:pPr marL="514350" indent="-514350" algn="just">
              <a:buFont typeface="+mj-lt"/>
              <a:buAutoNum type="arabicPeriod" startAt="5"/>
            </a:pPr>
            <a:r>
              <a:rPr lang="en-US" sz="2000" dirty="0"/>
              <a:t>Stop Condition:</a:t>
            </a:r>
          </a:p>
          <a:p>
            <a:pPr marL="457200" lvl="1" indent="0" algn="just">
              <a:buNone/>
            </a:pPr>
            <a:r>
              <a:rPr lang="en-US" sz="2000" dirty="0"/>
              <a:t>The algorithm continues growing the region until there are no more neighboring pixels that satisfy the intensity difference condition. The algorithm stops when the list of pixels to check is empty.</a:t>
            </a:r>
          </a:p>
          <a:p>
            <a:pPr marL="514350" indent="-514350" algn="just">
              <a:buFont typeface="+mj-lt"/>
              <a:buAutoNum type="arabicPeriod" startAt="5"/>
            </a:pPr>
            <a:r>
              <a:rPr lang="en-US" sz="2000" dirty="0"/>
              <a:t>Result:</a:t>
            </a:r>
          </a:p>
          <a:p>
            <a:pPr marL="457200" lvl="1" indent="0" algn="just">
              <a:buNone/>
            </a:pPr>
            <a:r>
              <a:rPr lang="en-US" sz="2000" dirty="0"/>
              <a:t>The algorithm produces a binary image where the region of interest is highlighted in white (255), and the rest of the image remains black (0).</a:t>
            </a:r>
            <a:endParaRPr lang="en-IN" sz="2000" dirty="0"/>
          </a:p>
        </p:txBody>
      </p:sp>
    </p:spTree>
    <p:extLst>
      <p:ext uri="{BB962C8B-B14F-4D97-AF65-F5344CB8AC3E}">
        <p14:creationId xmlns:p14="http://schemas.microsoft.com/office/powerpoint/2010/main" val="19324010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Bookman Old Style"/>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D3AEC5EAD6DF4DAECD3C4A70AF7F21" ma:contentTypeVersion="5" ma:contentTypeDescription="Create a new document." ma:contentTypeScope="" ma:versionID="8ec4284d69050419cd6c7346ba9fae62">
  <xsd:schema xmlns:xsd="http://www.w3.org/2001/XMLSchema" xmlns:xs="http://www.w3.org/2001/XMLSchema" xmlns:p="http://schemas.microsoft.com/office/2006/metadata/properties" xmlns:ns2="7bc731ce-d0c3-47a3-a9f3-7f75de69d87f" targetNamespace="http://schemas.microsoft.com/office/2006/metadata/properties" ma:root="true" ma:fieldsID="f6092dd978c1742f1bea7a37048edc8e" ns2:_="">
    <xsd:import namespace="7bc731ce-d0c3-47a3-a9f3-7f75de69d87f"/>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c731ce-d0c3-47a3-a9f3-7f75de69d87f"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7bc731ce-d0c3-47a3-a9f3-7f75de69d87f" xsi:nil="true"/>
  </documentManagement>
</p:properties>
</file>

<file path=customXml/itemProps1.xml><?xml version="1.0" encoding="utf-8"?>
<ds:datastoreItem xmlns:ds="http://schemas.openxmlformats.org/officeDocument/2006/customXml" ds:itemID="{68F58C68-B632-4E58-B869-2D7CA9F8464E}"/>
</file>

<file path=customXml/itemProps2.xml><?xml version="1.0" encoding="utf-8"?>
<ds:datastoreItem xmlns:ds="http://schemas.openxmlformats.org/officeDocument/2006/customXml" ds:itemID="{6F98B71C-1C92-4226-BD05-D555A2DA4EE5}"/>
</file>

<file path=customXml/itemProps3.xml><?xml version="1.0" encoding="utf-8"?>
<ds:datastoreItem xmlns:ds="http://schemas.openxmlformats.org/officeDocument/2006/customXml" ds:itemID="{CE4CA759-7A62-4648-9A93-9FF98A0323DC}"/>
</file>

<file path=docProps/app.xml><?xml version="1.0" encoding="utf-8"?>
<Properties xmlns="http://schemas.openxmlformats.org/officeDocument/2006/extended-properties" xmlns:vt="http://schemas.openxmlformats.org/officeDocument/2006/docPropsVTypes">
  <Template>Slate</Template>
  <TotalTime>3141</TotalTime>
  <Words>558</Words>
  <Application>Microsoft Office PowerPoint</Application>
  <PresentationFormat>Widescreen</PresentationFormat>
  <Paragraphs>45</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Book Antiqua</vt:lpstr>
      <vt:lpstr>Bookman Old Style</vt:lpstr>
      <vt:lpstr>Calibri</vt:lpstr>
      <vt:lpstr>Office Theme</vt:lpstr>
      <vt:lpstr>Image Segmentation – Region Growing, Split and Merge</vt:lpstr>
      <vt:lpstr>Segmentation</vt:lpstr>
      <vt:lpstr>PowerPoint Presentation</vt:lpstr>
      <vt:lpstr>Region Growing</vt:lpstr>
      <vt:lpstr>Algorithm</vt:lpstr>
      <vt:lpstr>Numerical Example</vt:lpstr>
      <vt:lpstr>Examples</vt:lpstr>
      <vt:lpstr>Steps </vt:lpstr>
      <vt:lpstr>PowerPoint Presentation</vt:lpstr>
      <vt:lpstr>Split and Merge</vt:lpstr>
      <vt:lpstr>PowerPoint Presentation</vt:lpstr>
      <vt:lpstr>PowerPoint Presentation</vt:lpstr>
      <vt:lpstr>PowerPoint Presentation</vt:lpstr>
      <vt:lpstr>PowerPoint Presentation</vt:lpstr>
      <vt:lpstr>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MRUNAL RANE</dc:creator>
  <cp:lastModifiedBy>Mrunal Rane</cp:lastModifiedBy>
  <cp:revision>36</cp:revision>
  <dcterms:created xsi:type="dcterms:W3CDTF">2024-09-05T13:41:02Z</dcterms:created>
  <dcterms:modified xsi:type="dcterms:W3CDTF">2024-10-04T06:58:27Z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0x010100D3D3AEC5EAD6DF4DAECD3C4A70AF7F21</vt:lpwstr>
  </property>
  <property fmtid="{D5CDD505-2E9C-101B-9397-08002B2CF9AE}" pid="3" name="Order">
    <vt:r8>3500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ies>
</file>